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0000"/>
    <a:srgbClr val="4AE824"/>
    <a:srgbClr val="000005"/>
    <a:srgbClr val="01E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7" autoAdjust="0"/>
    <p:restoredTop sz="94643" autoAdjust="0"/>
  </p:normalViewPr>
  <p:slideViewPr>
    <p:cSldViewPr snapToGrid="0" snapToObjects="1">
      <p:cViewPr varScale="1">
        <p:scale>
          <a:sx n="74" d="100"/>
          <a:sy n="74" d="100"/>
        </p:scale>
        <p:origin x="1476" y="7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924" y="1441451"/>
            <a:ext cx="3495476" cy="2184400"/>
          </a:xfrm>
          <a:prstGeom prst="rect">
            <a:avLst/>
          </a:prstGeom>
        </p:spPr>
      </p:pic>
      <p:pic>
        <p:nvPicPr>
          <p:cNvPr id="15" name="Picture 14" descr="log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040" y="69850"/>
            <a:ext cx="1371600" cy="1371600"/>
          </a:xfrm>
          <a:prstGeom prst="rect">
            <a:avLst/>
          </a:prstGeom>
        </p:spPr>
      </p:pic>
      <p:pic>
        <p:nvPicPr>
          <p:cNvPr id="12" name="Picture 11" descr="cityscapebg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240" y="7827264"/>
            <a:ext cx="7741920" cy="22311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2700" y="9422247"/>
            <a:ext cx="7797800" cy="6610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7640" y="893437"/>
            <a:ext cx="6080760" cy="372120"/>
          </a:xfrm>
        </p:spPr>
        <p:txBody>
          <a:bodyPr>
            <a:normAutofit/>
          </a:bodyPr>
          <a:lstStyle>
            <a:lvl1pPr>
              <a:defRPr sz="1200" b="1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022924" y="2037491"/>
            <a:ext cx="3495476" cy="1588360"/>
          </a:xfrm>
        </p:spPr>
        <p:txBody>
          <a:bodyPr anchor="t">
            <a:normAutofit/>
          </a:bodyPr>
          <a:lstStyle>
            <a:lvl1pPr marL="0" indent="0" algn="ctr">
              <a:spcAft>
                <a:spcPts val="0"/>
              </a:spcAft>
              <a:buNone/>
              <a:defRPr sz="4200" b="0">
                <a:solidFill>
                  <a:srgbClr val="B70000"/>
                </a:solidFill>
                <a:latin typeface="Edwardian Script ITC"/>
                <a:cs typeface="Edwardian Script IT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Verit</a:t>
            </a:r>
            <a:r>
              <a:rPr lang="en-US" dirty="0"/>
              <a:t> ad </a:t>
            </a:r>
            <a:r>
              <a:rPr lang="en-US" dirty="0" err="1"/>
              <a:t>endit</a:t>
            </a:r>
            <a:r>
              <a:rPr lang="en-US" dirty="0"/>
              <a:t> </a:t>
            </a:r>
            <a:r>
              <a:rPr lang="en-US" dirty="0" err="1"/>
              <a:t>exerum</a:t>
            </a:r>
            <a:r>
              <a:rPr lang="en-US" dirty="0"/>
              <a:t> </a:t>
            </a:r>
            <a:r>
              <a:rPr lang="en-US" dirty="0" err="1"/>
              <a:t>dolorero</a:t>
            </a:r>
            <a:r>
              <a:rPr lang="en-US" dirty="0"/>
              <a:t> </a:t>
            </a:r>
            <a:r>
              <a:rPr lang="en-US" dirty="0" err="1"/>
              <a:t>ipsae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bea</a:t>
            </a:r>
            <a:r>
              <a:rPr lang="en-US" dirty="0"/>
              <a:t> 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>
            <a:off x="254000" y="1441451"/>
            <a:ext cx="3508176" cy="2184400"/>
          </a:xfrm>
        </p:spPr>
        <p:txBody>
          <a:bodyPr vert="horz" anchor="ctr">
            <a:normAutofit/>
          </a:bodyPr>
          <a:lstStyle>
            <a:lvl1pPr algn="ctr">
              <a:buNone/>
              <a:defRPr sz="2800" b="1" cap="all">
                <a:latin typeface="Arial"/>
                <a:cs typeface="Arial"/>
              </a:defRPr>
            </a:lvl1pPr>
            <a:lvl2pPr algn="ctr">
              <a:buFontTx/>
              <a:buNone/>
              <a:defRPr cap="all"/>
            </a:lvl2pPr>
            <a:lvl3pPr>
              <a:defRPr cap="all"/>
            </a:lvl3pPr>
          </a:lstStyle>
          <a:p>
            <a:pPr lvl="0"/>
            <a:r>
              <a:rPr lang="en-US" dirty="0"/>
              <a:t>Photo Placeholder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022924" y="1441451"/>
            <a:ext cx="3495476" cy="596040"/>
          </a:xfrm>
        </p:spPr>
        <p:txBody>
          <a:bodyPr anchor="ctr">
            <a:noAutofit/>
          </a:bodyPr>
          <a:lstStyle>
            <a:lvl1pPr marL="0" indent="0" algn="ctr">
              <a:buNone/>
              <a:defRPr sz="2200" b="1" cap="all" spc="3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Cil</a:t>
            </a:r>
            <a:r>
              <a:rPr lang="en-US" dirty="0"/>
              <a:t> </a:t>
            </a:r>
            <a:r>
              <a:rPr lang="en-US" dirty="0" err="1"/>
              <a:t>ipis</a:t>
            </a:r>
            <a:r>
              <a:rPr lang="en-US" dirty="0"/>
              <a:t> </a:t>
            </a:r>
            <a:r>
              <a:rPr lang="en-US" dirty="0" err="1"/>
              <a:t>alitatur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283450"/>
            <a:ext cx="7264400" cy="762000"/>
          </a:xfrm>
        </p:spPr>
        <p:txBody>
          <a:bodyPr anchor="ctr">
            <a:normAutofit/>
          </a:bodyPr>
          <a:lstStyle>
            <a:lvl1pPr marL="0" indent="0" algn="just">
              <a:buNone/>
              <a:defRPr sz="1100" b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Cil</a:t>
            </a:r>
            <a:r>
              <a:rPr lang="en-US" dirty="0"/>
              <a:t> </a:t>
            </a:r>
            <a:r>
              <a:rPr lang="en-US" dirty="0" err="1"/>
              <a:t>ipis</a:t>
            </a:r>
            <a:r>
              <a:rPr lang="en-US" dirty="0"/>
              <a:t> </a:t>
            </a:r>
            <a:r>
              <a:rPr lang="en-US" dirty="0" err="1"/>
              <a:t>alitatur</a:t>
            </a:r>
            <a:r>
              <a:rPr lang="en-US" dirty="0"/>
              <a:t>? </a:t>
            </a:r>
            <a:r>
              <a:rPr lang="en-US" dirty="0" err="1"/>
              <a:t>Verit</a:t>
            </a:r>
            <a:r>
              <a:rPr lang="en-US" dirty="0"/>
              <a:t> ad </a:t>
            </a:r>
            <a:r>
              <a:rPr lang="en-US" dirty="0" err="1"/>
              <a:t>endit</a:t>
            </a:r>
            <a:r>
              <a:rPr lang="en-US" dirty="0"/>
              <a:t> </a:t>
            </a:r>
            <a:r>
              <a:rPr lang="en-US" dirty="0" err="1"/>
              <a:t>exerum</a:t>
            </a:r>
            <a:r>
              <a:rPr lang="en-US" dirty="0"/>
              <a:t> </a:t>
            </a:r>
            <a:r>
              <a:rPr lang="en-US" dirty="0" err="1"/>
              <a:t>dolorero</a:t>
            </a:r>
            <a:r>
              <a:rPr lang="en-US" dirty="0"/>
              <a:t> </a:t>
            </a:r>
            <a:r>
              <a:rPr lang="en-US" dirty="0" err="1"/>
              <a:t>ipsae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voluptati</a:t>
            </a:r>
            <a:r>
              <a:rPr lang="en-US" dirty="0"/>
              <a:t> </a:t>
            </a:r>
            <a:r>
              <a:rPr lang="en-US" dirty="0" err="1"/>
              <a:t>voluptae</a:t>
            </a:r>
            <a:r>
              <a:rPr lang="en-US" dirty="0"/>
              <a:t> </a:t>
            </a:r>
            <a:r>
              <a:rPr lang="en-US" dirty="0" err="1"/>
              <a:t>magnias</a:t>
            </a:r>
            <a:r>
              <a:rPr lang="en-US" dirty="0"/>
              <a:t> </a:t>
            </a:r>
            <a:r>
              <a:rPr lang="en-US" dirty="0" err="1"/>
              <a:t>dolesto</a:t>
            </a:r>
            <a:r>
              <a:rPr lang="en-US" dirty="0"/>
              <a:t> </a:t>
            </a:r>
            <a:r>
              <a:rPr lang="en-US" dirty="0" err="1"/>
              <a:t>taquame</a:t>
            </a:r>
            <a:r>
              <a:rPr lang="en-US" dirty="0"/>
              <a:t> </a:t>
            </a:r>
            <a:r>
              <a:rPr lang="en-US" dirty="0" err="1"/>
              <a:t>nihicium</a:t>
            </a:r>
            <a:r>
              <a:rPr lang="en-US" dirty="0"/>
              <a:t> </a:t>
            </a:r>
            <a:r>
              <a:rPr lang="en-US" dirty="0" err="1"/>
              <a:t>quasimin</a:t>
            </a:r>
            <a:r>
              <a:rPr lang="en-US" dirty="0"/>
              <a:t> </a:t>
            </a:r>
            <a:r>
              <a:rPr lang="en-US" dirty="0" err="1"/>
              <a:t>consed</a:t>
            </a:r>
            <a:r>
              <a:rPr lang="en-US" dirty="0"/>
              <a:t> mod </a:t>
            </a:r>
            <a:r>
              <a:rPr lang="en-US" dirty="0" err="1"/>
              <a:t>quisqui</a:t>
            </a:r>
            <a:r>
              <a:rPr lang="en-US" dirty="0"/>
              <a:t> </a:t>
            </a:r>
            <a:r>
              <a:rPr lang="en-US" dirty="0" err="1"/>
              <a:t>dolupta</a:t>
            </a:r>
            <a:r>
              <a:rPr lang="en-US" dirty="0"/>
              <a:t> </a:t>
            </a:r>
            <a:r>
              <a:rPr lang="en-US" dirty="0" err="1"/>
              <a:t>turepe</a:t>
            </a:r>
            <a:r>
              <a:rPr lang="en-US" dirty="0"/>
              <a:t> </a:t>
            </a:r>
            <a:r>
              <a:rPr lang="en-US" dirty="0" err="1"/>
              <a:t>volori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quidicatqui</a:t>
            </a:r>
            <a:r>
              <a:rPr lang="en-US" dirty="0"/>
              <a:t> </a:t>
            </a:r>
            <a:r>
              <a:rPr lang="en-US" dirty="0" err="1"/>
              <a:t>odigent</a:t>
            </a:r>
            <a:r>
              <a:rPr lang="en-US" dirty="0"/>
              <a:t> in con </a:t>
            </a:r>
            <a:r>
              <a:rPr lang="en-US" dirty="0" err="1"/>
              <a:t>consequodiae</a:t>
            </a:r>
            <a:r>
              <a:rPr lang="en-US" dirty="0"/>
              <a:t> cum et </a:t>
            </a:r>
            <a:r>
              <a:rPr lang="en-US" dirty="0" err="1"/>
              <a:t>faccaec</a:t>
            </a:r>
            <a:r>
              <a:rPr lang="en-US" dirty="0"/>
              <a:t> </a:t>
            </a:r>
            <a:r>
              <a:rPr lang="en-US" dirty="0" err="1"/>
              <a:t>totatur</a:t>
            </a:r>
            <a:r>
              <a:rPr lang="en-US" dirty="0"/>
              <a:t> </a:t>
            </a:r>
            <a:r>
              <a:rPr lang="en-US" dirty="0" err="1"/>
              <a:t>epudanimodis</a:t>
            </a:r>
            <a:r>
              <a:rPr lang="en-US" dirty="0"/>
              <a:t> et </a:t>
            </a:r>
            <a:r>
              <a:rPr lang="en-US" dirty="0" err="1"/>
              <a:t>iliquis</a:t>
            </a:r>
            <a:r>
              <a:rPr lang="en-US" dirty="0"/>
              <a:t> </a:t>
            </a:r>
            <a:r>
              <a:rPr lang="en-US" dirty="0" err="1"/>
              <a:t>estetur</a:t>
            </a:r>
            <a:r>
              <a:rPr lang="en-US" dirty="0"/>
              <a:t> </a:t>
            </a:r>
            <a:r>
              <a:rPr lang="en-US" dirty="0" err="1"/>
              <a:t>audisci</a:t>
            </a:r>
            <a:r>
              <a:rPr lang="en-US" dirty="0"/>
              <a:t> </a:t>
            </a:r>
            <a:r>
              <a:rPr lang="en-US" dirty="0" err="1"/>
              <a:t>destia</a:t>
            </a:r>
            <a:r>
              <a:rPr lang="en-US" dirty="0"/>
              <a:t> </a:t>
            </a:r>
            <a:r>
              <a:rPr lang="en-US" dirty="0" err="1"/>
              <a:t>sequia</a:t>
            </a:r>
            <a:r>
              <a:rPr lang="en-US" dirty="0"/>
              <a:t> </a:t>
            </a:r>
            <a:r>
              <a:rPr lang="en-US" dirty="0" err="1"/>
              <a:t>conecae</a:t>
            </a:r>
            <a:r>
              <a:rPr lang="en-US" dirty="0"/>
              <a:t> </a:t>
            </a:r>
            <a:r>
              <a:rPr lang="en-US" dirty="0" err="1"/>
              <a:t>sequassin</a:t>
            </a:r>
            <a:r>
              <a:rPr lang="en-US" dirty="0"/>
              <a:t> </a:t>
            </a:r>
            <a:r>
              <a:rPr lang="en-US" dirty="0" err="1"/>
              <a:t>rem</a:t>
            </a:r>
            <a:r>
              <a:rPr lang="en-US" dirty="0"/>
              <a:t> et quam </a:t>
            </a:r>
            <a:r>
              <a:rPr lang="en-US" dirty="0" err="1"/>
              <a:t>vellaborum</a:t>
            </a:r>
            <a:r>
              <a:rPr lang="en-US" dirty="0"/>
              <a:t> </a:t>
            </a:r>
            <a:r>
              <a:rPr lang="en-US" dirty="0" err="1"/>
              <a:t>fuga</a:t>
            </a:r>
            <a:r>
              <a:rPr lang="en-US" dirty="0"/>
              <a:t>. As </a:t>
            </a:r>
            <a:r>
              <a:rPr lang="en-US" dirty="0" err="1"/>
              <a:t>excessit</a:t>
            </a:r>
            <a:r>
              <a:rPr lang="en-US" dirty="0"/>
              <a:t> </a:t>
            </a:r>
            <a:r>
              <a:rPr lang="en-US" dirty="0" err="1"/>
              <a:t>harita</a:t>
            </a:r>
            <a:r>
              <a:rPr lang="en-US" dirty="0"/>
              <a:t> </a:t>
            </a:r>
            <a:r>
              <a:rPr lang="en-US" dirty="0" err="1"/>
              <a:t>sapienis</a:t>
            </a:r>
            <a:r>
              <a:rPr lang="en-US" dirty="0"/>
              <a:t> </a:t>
            </a:r>
            <a:r>
              <a:rPr lang="en-US" dirty="0" err="1"/>
              <a:t>rerspie</a:t>
            </a:r>
            <a:r>
              <a:rPr lang="en-US" dirty="0"/>
              <a:t> </a:t>
            </a:r>
            <a:r>
              <a:rPr lang="en-US" dirty="0" err="1"/>
              <a:t>nditistrum</a:t>
            </a:r>
            <a:r>
              <a:rPr lang="en-US" dirty="0"/>
              <a:t>, </a:t>
            </a:r>
            <a:r>
              <a:rPr lang="en-US" dirty="0" err="1"/>
              <a:t>commos</a:t>
            </a:r>
            <a:r>
              <a:rPr lang="en-US" dirty="0"/>
              <a:t> non </a:t>
            </a:r>
            <a:r>
              <a:rPr lang="en-US" dirty="0" err="1"/>
              <a:t>prat</a:t>
            </a:r>
            <a:r>
              <a:rPr lang="en-US" dirty="0"/>
              <a:t> re </a:t>
            </a:r>
            <a:r>
              <a:rPr lang="en-US" dirty="0" err="1"/>
              <a:t>perferc</a:t>
            </a:r>
            <a:r>
              <a:rPr lang="en-US" dirty="0"/>
              <a:t> </a:t>
            </a:r>
            <a:r>
              <a:rPr lang="en-US" dirty="0" err="1"/>
              <a:t>hilibusdant</a:t>
            </a:r>
            <a:r>
              <a:rPr lang="en-US" dirty="0"/>
              <a:t> </a:t>
            </a:r>
            <a:r>
              <a:rPr lang="en-US" dirty="0" err="1"/>
              <a:t>laccum</a:t>
            </a:r>
            <a:r>
              <a:rPr lang="en-US" dirty="0"/>
              <a:t>, </a:t>
            </a:r>
            <a:r>
              <a:rPr lang="en-US" dirty="0" err="1"/>
              <a:t>sumquam</a:t>
            </a:r>
            <a:r>
              <a:rPr lang="en-US" dirty="0"/>
              <a:t> am, </a:t>
            </a:r>
            <a:r>
              <a:rPr lang="en-US" dirty="0" err="1"/>
              <a:t>ulpa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000" y="6802510"/>
            <a:ext cx="7264400" cy="444500"/>
          </a:xfrm>
          <a:prstGeom prst="rect">
            <a:avLst/>
          </a:prstGeom>
        </p:spPr>
      </p:pic>
      <p:sp>
        <p:nvSpPr>
          <p:cNvPr id="2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254000" y="6728950"/>
            <a:ext cx="7264400" cy="444500"/>
          </a:xfrm>
        </p:spPr>
        <p:txBody>
          <a:bodyPr anchor="t">
            <a:noAutofit/>
          </a:bodyPr>
          <a:lstStyle>
            <a:lvl1pPr marL="0" indent="0" algn="ctr">
              <a:buNone/>
              <a:defRPr sz="2400" b="0">
                <a:solidFill>
                  <a:srgbClr val="FFFFFF"/>
                </a:solidFill>
                <a:latin typeface="Edwardian Script ITC"/>
                <a:cs typeface="Edwardian Script IT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Cil</a:t>
            </a:r>
            <a:r>
              <a:rPr lang="en-US" dirty="0"/>
              <a:t> </a:t>
            </a:r>
            <a:r>
              <a:rPr lang="en-US" dirty="0" err="1"/>
              <a:t>ipis</a:t>
            </a:r>
            <a:r>
              <a:rPr lang="en-US" dirty="0"/>
              <a:t> </a:t>
            </a:r>
            <a:r>
              <a:rPr lang="en-US" dirty="0" err="1"/>
              <a:t>alitatur</a:t>
            </a:r>
            <a:r>
              <a:rPr lang="en-US" dirty="0"/>
              <a:t>? </a:t>
            </a:r>
            <a:r>
              <a:rPr lang="en-US" dirty="0" err="1"/>
              <a:t>Verit</a:t>
            </a:r>
            <a:r>
              <a:rPr lang="en-US" dirty="0"/>
              <a:t> ad </a:t>
            </a:r>
            <a:r>
              <a:rPr lang="en-US" dirty="0" err="1"/>
              <a:t>endit</a:t>
            </a:r>
            <a:r>
              <a:rPr lang="en-US" dirty="0"/>
              <a:t> </a:t>
            </a:r>
            <a:r>
              <a:rPr lang="en-US" dirty="0" err="1"/>
              <a:t>exerum</a:t>
            </a:r>
            <a:r>
              <a:rPr lang="en-US" dirty="0"/>
              <a:t> </a:t>
            </a:r>
            <a:r>
              <a:rPr lang="en-US" dirty="0" err="1"/>
              <a:t>dolorero</a:t>
            </a:r>
            <a:r>
              <a:rPr lang="en-US" dirty="0"/>
              <a:t> </a:t>
            </a:r>
            <a:r>
              <a:rPr lang="en-US" dirty="0" err="1"/>
              <a:t>ipsae</a:t>
            </a:r>
            <a:endParaRPr lang="en-US" dirty="0"/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022924" y="3625851"/>
            <a:ext cx="3508176" cy="3076659"/>
          </a:xfrm>
        </p:spPr>
        <p:txBody>
          <a:bodyPr anchor="ctr">
            <a:normAutofit/>
          </a:bodyPr>
          <a:lstStyle>
            <a:lvl1pPr marL="0" indent="0" algn="just">
              <a:buNone/>
              <a:defRPr sz="1100" b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Cil</a:t>
            </a:r>
            <a:r>
              <a:rPr lang="en-US" dirty="0"/>
              <a:t> </a:t>
            </a:r>
            <a:r>
              <a:rPr lang="en-US" dirty="0" err="1"/>
              <a:t>ipis</a:t>
            </a:r>
            <a:r>
              <a:rPr lang="en-US" dirty="0"/>
              <a:t> </a:t>
            </a:r>
            <a:r>
              <a:rPr lang="en-US" dirty="0" err="1"/>
              <a:t>alitatur</a:t>
            </a:r>
            <a:r>
              <a:rPr lang="en-US" dirty="0"/>
              <a:t>? </a:t>
            </a:r>
            <a:r>
              <a:rPr lang="en-US" dirty="0" err="1"/>
              <a:t>Verit</a:t>
            </a:r>
            <a:r>
              <a:rPr lang="en-US" dirty="0"/>
              <a:t> ad </a:t>
            </a:r>
            <a:r>
              <a:rPr lang="en-US" dirty="0" err="1"/>
              <a:t>endit</a:t>
            </a:r>
            <a:r>
              <a:rPr lang="en-US" dirty="0"/>
              <a:t> </a:t>
            </a:r>
            <a:r>
              <a:rPr lang="en-US" dirty="0" err="1"/>
              <a:t>exerum</a:t>
            </a:r>
            <a:r>
              <a:rPr lang="en-US" dirty="0"/>
              <a:t> </a:t>
            </a:r>
            <a:r>
              <a:rPr lang="en-US" dirty="0" err="1"/>
              <a:t>dolorero</a:t>
            </a:r>
            <a:r>
              <a:rPr lang="en-US" dirty="0"/>
              <a:t> </a:t>
            </a:r>
            <a:r>
              <a:rPr lang="en-US" dirty="0" err="1"/>
              <a:t>ipsae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voluptati</a:t>
            </a:r>
            <a:r>
              <a:rPr lang="en-US" dirty="0"/>
              <a:t> </a:t>
            </a:r>
            <a:r>
              <a:rPr lang="en-US" dirty="0" err="1"/>
              <a:t>voluptae</a:t>
            </a:r>
            <a:r>
              <a:rPr lang="en-US" dirty="0"/>
              <a:t> </a:t>
            </a:r>
            <a:r>
              <a:rPr lang="en-US" dirty="0" err="1"/>
              <a:t>magnias</a:t>
            </a:r>
            <a:r>
              <a:rPr lang="en-US" dirty="0"/>
              <a:t> </a:t>
            </a:r>
            <a:r>
              <a:rPr lang="en-US" dirty="0" err="1"/>
              <a:t>dolesto</a:t>
            </a:r>
            <a:r>
              <a:rPr lang="en-US" dirty="0"/>
              <a:t> </a:t>
            </a:r>
            <a:r>
              <a:rPr lang="en-US" dirty="0" err="1"/>
              <a:t>taquame</a:t>
            </a:r>
            <a:r>
              <a:rPr lang="en-US" dirty="0"/>
              <a:t> </a:t>
            </a:r>
            <a:r>
              <a:rPr lang="en-US" dirty="0" err="1"/>
              <a:t>nihicium</a:t>
            </a:r>
            <a:r>
              <a:rPr lang="en-US" dirty="0"/>
              <a:t> </a:t>
            </a:r>
            <a:r>
              <a:rPr lang="en-US" dirty="0" err="1"/>
              <a:t>quasimin</a:t>
            </a:r>
            <a:r>
              <a:rPr lang="en-US" dirty="0"/>
              <a:t> </a:t>
            </a:r>
            <a:r>
              <a:rPr lang="en-US" dirty="0" err="1"/>
              <a:t>consed</a:t>
            </a:r>
            <a:r>
              <a:rPr lang="en-US" dirty="0"/>
              <a:t> mod </a:t>
            </a:r>
            <a:r>
              <a:rPr lang="en-US" dirty="0" err="1"/>
              <a:t>quisqui</a:t>
            </a:r>
            <a:r>
              <a:rPr lang="en-US" dirty="0"/>
              <a:t> </a:t>
            </a:r>
            <a:r>
              <a:rPr lang="en-US" dirty="0" err="1"/>
              <a:t>dolupta</a:t>
            </a:r>
            <a:r>
              <a:rPr lang="en-US" dirty="0"/>
              <a:t> </a:t>
            </a:r>
            <a:r>
              <a:rPr lang="en-US" dirty="0" err="1"/>
              <a:t>turepe</a:t>
            </a:r>
            <a:r>
              <a:rPr lang="en-US" dirty="0"/>
              <a:t> </a:t>
            </a:r>
            <a:r>
              <a:rPr lang="en-US" dirty="0" err="1"/>
              <a:t>volori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quidicatqui</a:t>
            </a:r>
            <a:r>
              <a:rPr lang="en-US" dirty="0"/>
              <a:t> </a:t>
            </a:r>
            <a:r>
              <a:rPr lang="en-US" dirty="0" err="1"/>
              <a:t>odigent</a:t>
            </a:r>
            <a:r>
              <a:rPr lang="en-US" dirty="0"/>
              <a:t> in con </a:t>
            </a:r>
            <a:r>
              <a:rPr lang="en-US" dirty="0" err="1"/>
              <a:t>consequodiae</a:t>
            </a:r>
            <a:r>
              <a:rPr lang="en-US" dirty="0"/>
              <a:t> cum et </a:t>
            </a:r>
            <a:r>
              <a:rPr lang="en-US" dirty="0" err="1"/>
              <a:t>faccaec</a:t>
            </a:r>
            <a:r>
              <a:rPr lang="en-US" dirty="0"/>
              <a:t> </a:t>
            </a:r>
            <a:r>
              <a:rPr lang="en-US" dirty="0" err="1"/>
              <a:t>totatur</a:t>
            </a:r>
            <a:r>
              <a:rPr lang="en-US" dirty="0"/>
              <a:t> </a:t>
            </a:r>
            <a:r>
              <a:rPr lang="en-US" dirty="0" err="1"/>
              <a:t>epudanimodis</a:t>
            </a:r>
            <a:r>
              <a:rPr lang="en-US" dirty="0"/>
              <a:t> et </a:t>
            </a:r>
            <a:r>
              <a:rPr lang="en-US" dirty="0" err="1"/>
              <a:t>iliquis</a:t>
            </a:r>
            <a:r>
              <a:rPr lang="en-US" dirty="0"/>
              <a:t> </a:t>
            </a:r>
            <a:r>
              <a:rPr lang="en-US" dirty="0" err="1"/>
              <a:t>estetur</a:t>
            </a:r>
            <a:r>
              <a:rPr lang="en-US" dirty="0"/>
              <a:t> </a:t>
            </a:r>
            <a:r>
              <a:rPr lang="en-US" dirty="0" err="1"/>
              <a:t>audisci</a:t>
            </a:r>
            <a:r>
              <a:rPr lang="en-US" dirty="0"/>
              <a:t> </a:t>
            </a:r>
            <a:r>
              <a:rPr lang="en-US" dirty="0" err="1"/>
              <a:t>destia</a:t>
            </a:r>
            <a:r>
              <a:rPr lang="en-US" dirty="0"/>
              <a:t> </a:t>
            </a:r>
            <a:r>
              <a:rPr lang="en-US" dirty="0" err="1"/>
              <a:t>sequia</a:t>
            </a:r>
            <a:r>
              <a:rPr lang="en-US" dirty="0"/>
              <a:t> </a:t>
            </a:r>
            <a:r>
              <a:rPr lang="en-US" dirty="0" err="1"/>
              <a:t>conecae</a:t>
            </a:r>
            <a:r>
              <a:rPr lang="en-US" dirty="0"/>
              <a:t> </a:t>
            </a:r>
            <a:r>
              <a:rPr lang="en-US" dirty="0" err="1"/>
              <a:t>sequassin</a:t>
            </a:r>
            <a:r>
              <a:rPr lang="en-US" dirty="0"/>
              <a:t> </a:t>
            </a:r>
            <a:r>
              <a:rPr lang="en-US" dirty="0" err="1"/>
              <a:t>rem</a:t>
            </a:r>
            <a:r>
              <a:rPr lang="en-US" dirty="0"/>
              <a:t> et quam </a:t>
            </a:r>
            <a:r>
              <a:rPr lang="en-US" dirty="0" err="1"/>
              <a:t>vellaborum</a:t>
            </a:r>
            <a:r>
              <a:rPr lang="en-US" dirty="0"/>
              <a:t> </a:t>
            </a:r>
            <a:r>
              <a:rPr lang="en-US" dirty="0" err="1"/>
              <a:t>fuga</a:t>
            </a:r>
            <a:r>
              <a:rPr lang="en-US" dirty="0"/>
              <a:t>. As </a:t>
            </a:r>
            <a:r>
              <a:rPr lang="en-US" dirty="0" err="1"/>
              <a:t>excessit</a:t>
            </a:r>
            <a:r>
              <a:rPr lang="en-US" dirty="0"/>
              <a:t> </a:t>
            </a:r>
            <a:r>
              <a:rPr lang="en-US" dirty="0" err="1"/>
              <a:t>harita</a:t>
            </a:r>
            <a:r>
              <a:rPr lang="en-US" dirty="0"/>
              <a:t> </a:t>
            </a:r>
            <a:r>
              <a:rPr lang="en-US" dirty="0" err="1"/>
              <a:t>sapienis</a:t>
            </a:r>
            <a:r>
              <a:rPr lang="en-US" dirty="0"/>
              <a:t> </a:t>
            </a:r>
            <a:r>
              <a:rPr lang="en-US" dirty="0" err="1"/>
              <a:t>rerspie</a:t>
            </a:r>
            <a:r>
              <a:rPr lang="en-US" dirty="0"/>
              <a:t> </a:t>
            </a:r>
            <a:r>
              <a:rPr lang="en-US" dirty="0" err="1"/>
              <a:t>nditistrum</a:t>
            </a:r>
            <a:r>
              <a:rPr lang="en-US" dirty="0"/>
              <a:t>, </a:t>
            </a:r>
            <a:r>
              <a:rPr lang="en-US" dirty="0" err="1"/>
              <a:t>commos</a:t>
            </a:r>
            <a:r>
              <a:rPr lang="en-US" dirty="0"/>
              <a:t> non </a:t>
            </a:r>
            <a:r>
              <a:rPr lang="en-US" dirty="0" err="1"/>
              <a:t>prat</a:t>
            </a:r>
            <a:r>
              <a:rPr lang="en-US" dirty="0"/>
              <a:t> re </a:t>
            </a:r>
            <a:r>
              <a:rPr lang="en-US" dirty="0" err="1"/>
              <a:t>perferc</a:t>
            </a:r>
            <a:r>
              <a:rPr lang="en-US" dirty="0"/>
              <a:t> </a:t>
            </a:r>
            <a:r>
              <a:rPr lang="en-US" dirty="0" err="1"/>
              <a:t>hilibusdant</a:t>
            </a:r>
            <a:r>
              <a:rPr lang="en-US" dirty="0"/>
              <a:t> </a:t>
            </a:r>
            <a:r>
              <a:rPr lang="en-US" dirty="0" err="1"/>
              <a:t>laccum</a:t>
            </a:r>
            <a:r>
              <a:rPr lang="en-US" dirty="0"/>
              <a:t>, </a:t>
            </a:r>
            <a:r>
              <a:rPr lang="en-US" dirty="0" err="1"/>
              <a:t>sumquam</a:t>
            </a:r>
            <a:r>
              <a:rPr lang="en-US" dirty="0"/>
              <a:t> am, </a:t>
            </a:r>
            <a:r>
              <a:rPr lang="en-US" dirty="0" err="1"/>
              <a:t>ulpa</a:t>
            </a:r>
            <a:r>
              <a:rPr lang="en-US" dirty="0"/>
              <a:t> </a:t>
            </a:r>
            <a:r>
              <a:rPr lang="en-US" dirty="0" err="1"/>
              <a:t>dolest</a:t>
            </a:r>
            <a:r>
              <a:rPr lang="en-US" dirty="0"/>
              <a:t>, </a:t>
            </a:r>
            <a:r>
              <a:rPr lang="en-US" dirty="0" err="1"/>
              <a:t>iliquatur</a:t>
            </a:r>
            <a:r>
              <a:rPr lang="en-US" dirty="0"/>
              <a:t>?</a:t>
            </a:r>
          </a:p>
          <a:p>
            <a:pPr lvl="0"/>
            <a:r>
              <a:rPr lang="en-US" dirty="0" err="1"/>
              <a:t>Fuga</a:t>
            </a:r>
            <a:r>
              <a:rPr lang="en-US" dirty="0"/>
              <a:t>. </a:t>
            </a:r>
            <a:r>
              <a:rPr lang="en-US" dirty="0" err="1"/>
              <a:t>Haribus</a:t>
            </a:r>
            <a:r>
              <a:rPr lang="en-US" dirty="0"/>
              <a:t>. Sum </a:t>
            </a:r>
            <a:r>
              <a:rPr lang="en-US" dirty="0" err="1"/>
              <a:t>simusam</a:t>
            </a:r>
            <a:r>
              <a:rPr lang="en-US" dirty="0"/>
              <a:t> at et ex </a:t>
            </a:r>
            <a:r>
              <a:rPr lang="en-US" dirty="0" err="1"/>
              <a:t>entotatiae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volorem</a:t>
            </a:r>
            <a:r>
              <a:rPr lang="en-US" dirty="0"/>
              <a:t> </a:t>
            </a:r>
            <a:r>
              <a:rPr lang="en-US" dirty="0" err="1"/>
              <a:t>doluptia</a:t>
            </a:r>
            <a:r>
              <a:rPr lang="en-US" dirty="0"/>
              <a:t> </a:t>
            </a:r>
            <a:r>
              <a:rPr lang="en-US" dirty="0" err="1"/>
              <a:t>amus</a:t>
            </a:r>
            <a:r>
              <a:rPr lang="en-US" dirty="0"/>
              <a:t> </a:t>
            </a:r>
            <a:r>
              <a:rPr lang="en-US" dirty="0" err="1"/>
              <a:t>eaquia</a:t>
            </a:r>
            <a:r>
              <a:rPr lang="en-US" dirty="0"/>
              <a:t> </a:t>
            </a:r>
            <a:r>
              <a:rPr lang="en-US" dirty="0" err="1"/>
              <a:t>quia</a:t>
            </a:r>
            <a:r>
              <a:rPr lang="en-US" dirty="0"/>
              <a:t> quos </a:t>
            </a:r>
            <a:r>
              <a:rPr lang="en-US" dirty="0" err="1"/>
              <a:t>voloren</a:t>
            </a:r>
            <a:r>
              <a:rPr lang="en-US" dirty="0"/>
              <a:t> </a:t>
            </a:r>
            <a:r>
              <a:rPr lang="en-US" dirty="0" err="1"/>
              <a:t>isciminctem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nossinci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eium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voluptas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evenis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fuga</a:t>
            </a:r>
            <a:r>
              <a:rPr lang="en-US" dirty="0"/>
              <a:t>. Mi, </a:t>
            </a:r>
            <a:r>
              <a:rPr lang="en-US" dirty="0" err="1"/>
              <a:t>earitatem</a:t>
            </a:r>
            <a:r>
              <a:rPr lang="en-US" dirty="0"/>
              <a:t> </a:t>
            </a:r>
            <a:r>
              <a:rPr lang="en-US" dirty="0" err="1"/>
              <a:t>duciend</a:t>
            </a:r>
            <a:r>
              <a:rPr lang="en-US" dirty="0"/>
              <a:t> </a:t>
            </a:r>
            <a:r>
              <a:rPr lang="en-US" dirty="0" err="1"/>
              <a:t>iossitatur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mi, </a:t>
            </a:r>
            <a:r>
              <a:rPr lang="en-US" dirty="0" err="1"/>
              <a:t>offici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opti</a:t>
            </a:r>
            <a:r>
              <a:rPr lang="en-US" dirty="0"/>
              <a:t> </a:t>
            </a:r>
            <a:r>
              <a:rPr lang="en-US" dirty="0" err="1"/>
              <a:t>officim</a:t>
            </a:r>
            <a:r>
              <a:rPr lang="en-US" dirty="0"/>
              <a:t> </a:t>
            </a:r>
            <a:r>
              <a:rPr lang="en-US" dirty="0" err="1"/>
              <a:t>inullupient</a:t>
            </a:r>
            <a:r>
              <a:rPr lang="en-US" dirty="0"/>
              <a:t>, </a:t>
            </a:r>
            <a:r>
              <a:rPr lang="en-US" dirty="0" err="1"/>
              <a:t>omnima</a:t>
            </a:r>
            <a:r>
              <a:rPr lang="en-US" dirty="0"/>
              <a:t> </a:t>
            </a:r>
            <a:r>
              <a:rPr lang="en-US" dirty="0" err="1"/>
              <a:t>consectiurem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doluptatetus</a:t>
            </a:r>
            <a:r>
              <a:rPr lang="en-US" dirty="0"/>
              <a:t> am net </a:t>
            </a:r>
            <a:r>
              <a:rPr lang="en-US" dirty="0" err="1"/>
              <a:t>hilit</a:t>
            </a:r>
            <a:r>
              <a:rPr lang="en-US" dirty="0"/>
              <a:t> </a:t>
            </a:r>
            <a:r>
              <a:rPr lang="en-US" dirty="0" err="1"/>
              <a:t>quaeper</a:t>
            </a:r>
            <a:r>
              <a:rPr lang="en-US" dirty="0"/>
              <a:t> </a:t>
            </a:r>
            <a:r>
              <a:rPr lang="en-US" dirty="0" err="1"/>
              <a:t>ibusant</a:t>
            </a:r>
            <a:r>
              <a:rPr lang="en-US" dirty="0"/>
              <a:t> </a:t>
            </a:r>
            <a:r>
              <a:rPr lang="en-US" dirty="0" err="1"/>
              <a:t>ibusandam</a:t>
            </a:r>
            <a:r>
              <a:rPr lang="en-US" dirty="0"/>
              <a:t> </a:t>
            </a:r>
            <a:r>
              <a:rPr lang="en-US" dirty="0" err="1"/>
              <a:t>ipidias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pelenda</a:t>
            </a:r>
            <a:r>
              <a:rPr lang="en-US" dirty="0"/>
              <a:t> </a:t>
            </a:r>
            <a:r>
              <a:rPr lang="en-US" dirty="0" err="1"/>
              <a:t>dendem</a:t>
            </a:r>
            <a:r>
              <a:rPr lang="en-US" dirty="0"/>
              <a:t> </a:t>
            </a:r>
            <a:r>
              <a:rPr lang="en-US" dirty="0" err="1"/>
              <a:t>fuga</a:t>
            </a:r>
            <a:r>
              <a:rPr lang="en-US" dirty="0"/>
              <a:t>. </a:t>
            </a:r>
            <a:r>
              <a:rPr lang="en-US" dirty="0" err="1"/>
              <a:t>Lessum</a:t>
            </a:r>
            <a:r>
              <a:rPr lang="en-US" dirty="0"/>
              <a:t> con </a:t>
            </a:r>
            <a:r>
              <a:rPr lang="en-US" dirty="0" err="1"/>
              <a:t>natur</a:t>
            </a:r>
            <a:r>
              <a:rPr lang="en-US" dirty="0"/>
              <a:t>, </a:t>
            </a:r>
            <a:r>
              <a:rPr lang="en-US" dirty="0" err="1"/>
              <a:t>asperum</a:t>
            </a:r>
            <a:r>
              <a:rPr lang="en-US" dirty="0"/>
              <a:t> </a:t>
            </a:r>
            <a:r>
              <a:rPr lang="en-US" dirty="0" err="1"/>
              <a:t>quate</a:t>
            </a:r>
            <a:endParaRPr lang="en-US" dirty="0"/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3625851"/>
            <a:ext cx="3508176" cy="3076659"/>
          </a:xfrm>
        </p:spPr>
        <p:txBody>
          <a:bodyPr anchor="ctr">
            <a:normAutofit/>
          </a:bodyPr>
          <a:lstStyle>
            <a:lvl1pPr marL="0" indent="0" algn="just">
              <a:buNone/>
              <a:defRPr sz="1100" b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Cil</a:t>
            </a:r>
            <a:r>
              <a:rPr lang="en-US" dirty="0"/>
              <a:t> </a:t>
            </a:r>
            <a:r>
              <a:rPr lang="en-US" dirty="0" err="1"/>
              <a:t>ipis</a:t>
            </a:r>
            <a:r>
              <a:rPr lang="en-US" dirty="0"/>
              <a:t> </a:t>
            </a:r>
            <a:r>
              <a:rPr lang="en-US" dirty="0" err="1"/>
              <a:t>alitatur</a:t>
            </a:r>
            <a:r>
              <a:rPr lang="en-US" dirty="0"/>
              <a:t>? </a:t>
            </a:r>
            <a:r>
              <a:rPr lang="en-US" dirty="0" err="1"/>
              <a:t>Verit</a:t>
            </a:r>
            <a:r>
              <a:rPr lang="en-US" dirty="0"/>
              <a:t> ad </a:t>
            </a:r>
            <a:r>
              <a:rPr lang="en-US" dirty="0" err="1"/>
              <a:t>endit</a:t>
            </a:r>
            <a:r>
              <a:rPr lang="en-US" dirty="0"/>
              <a:t> </a:t>
            </a:r>
            <a:r>
              <a:rPr lang="en-US" dirty="0" err="1"/>
              <a:t>exerum</a:t>
            </a:r>
            <a:r>
              <a:rPr lang="en-US" dirty="0"/>
              <a:t> </a:t>
            </a:r>
            <a:r>
              <a:rPr lang="en-US" dirty="0" err="1"/>
              <a:t>dolorero</a:t>
            </a:r>
            <a:r>
              <a:rPr lang="en-US" dirty="0"/>
              <a:t> </a:t>
            </a:r>
            <a:r>
              <a:rPr lang="en-US" dirty="0" err="1"/>
              <a:t>ipsae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voluptati</a:t>
            </a:r>
            <a:r>
              <a:rPr lang="en-US" dirty="0"/>
              <a:t> </a:t>
            </a:r>
            <a:r>
              <a:rPr lang="en-US" dirty="0" err="1"/>
              <a:t>voluptae</a:t>
            </a:r>
            <a:r>
              <a:rPr lang="en-US" dirty="0"/>
              <a:t> </a:t>
            </a:r>
            <a:r>
              <a:rPr lang="en-US" dirty="0" err="1"/>
              <a:t>magnias</a:t>
            </a:r>
            <a:r>
              <a:rPr lang="en-US" dirty="0"/>
              <a:t> </a:t>
            </a:r>
            <a:r>
              <a:rPr lang="en-US" dirty="0" err="1"/>
              <a:t>dolesto</a:t>
            </a:r>
            <a:r>
              <a:rPr lang="en-US" dirty="0"/>
              <a:t> </a:t>
            </a:r>
            <a:r>
              <a:rPr lang="en-US" dirty="0" err="1"/>
              <a:t>taquame</a:t>
            </a:r>
            <a:r>
              <a:rPr lang="en-US" dirty="0"/>
              <a:t> </a:t>
            </a:r>
            <a:r>
              <a:rPr lang="en-US" dirty="0" err="1"/>
              <a:t>nihicium</a:t>
            </a:r>
            <a:r>
              <a:rPr lang="en-US" dirty="0"/>
              <a:t> </a:t>
            </a:r>
            <a:r>
              <a:rPr lang="en-US" dirty="0" err="1"/>
              <a:t>quasimin</a:t>
            </a:r>
            <a:r>
              <a:rPr lang="en-US" dirty="0"/>
              <a:t> </a:t>
            </a:r>
            <a:r>
              <a:rPr lang="en-US" dirty="0" err="1"/>
              <a:t>consed</a:t>
            </a:r>
            <a:r>
              <a:rPr lang="en-US" dirty="0"/>
              <a:t> mod </a:t>
            </a:r>
            <a:r>
              <a:rPr lang="en-US" dirty="0" err="1"/>
              <a:t>quisqui</a:t>
            </a:r>
            <a:r>
              <a:rPr lang="en-US" dirty="0"/>
              <a:t> </a:t>
            </a:r>
            <a:r>
              <a:rPr lang="en-US" dirty="0" err="1"/>
              <a:t>dolupta</a:t>
            </a:r>
            <a:r>
              <a:rPr lang="en-US" dirty="0"/>
              <a:t> </a:t>
            </a:r>
            <a:r>
              <a:rPr lang="en-US" dirty="0" err="1"/>
              <a:t>turepe</a:t>
            </a:r>
            <a:r>
              <a:rPr lang="en-US" dirty="0"/>
              <a:t> </a:t>
            </a:r>
            <a:r>
              <a:rPr lang="en-US" dirty="0" err="1"/>
              <a:t>volori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quidicatqui</a:t>
            </a:r>
            <a:r>
              <a:rPr lang="en-US" dirty="0"/>
              <a:t> </a:t>
            </a:r>
            <a:r>
              <a:rPr lang="en-US" dirty="0" err="1"/>
              <a:t>odigent</a:t>
            </a:r>
            <a:r>
              <a:rPr lang="en-US" dirty="0"/>
              <a:t> in con </a:t>
            </a:r>
            <a:r>
              <a:rPr lang="en-US" dirty="0" err="1"/>
              <a:t>consequodiae</a:t>
            </a:r>
            <a:r>
              <a:rPr lang="en-US" dirty="0"/>
              <a:t> cum et </a:t>
            </a:r>
            <a:r>
              <a:rPr lang="en-US" dirty="0" err="1"/>
              <a:t>faccaec</a:t>
            </a:r>
            <a:r>
              <a:rPr lang="en-US" dirty="0"/>
              <a:t> </a:t>
            </a:r>
            <a:r>
              <a:rPr lang="en-US" dirty="0" err="1"/>
              <a:t>totatur</a:t>
            </a:r>
            <a:r>
              <a:rPr lang="en-US" dirty="0"/>
              <a:t> </a:t>
            </a:r>
            <a:r>
              <a:rPr lang="en-US" dirty="0" err="1"/>
              <a:t>epudanimodis</a:t>
            </a:r>
            <a:r>
              <a:rPr lang="en-US" dirty="0"/>
              <a:t> et </a:t>
            </a:r>
            <a:r>
              <a:rPr lang="en-US" dirty="0" err="1"/>
              <a:t>iliquis</a:t>
            </a:r>
            <a:r>
              <a:rPr lang="en-US" dirty="0"/>
              <a:t> </a:t>
            </a:r>
            <a:r>
              <a:rPr lang="en-US" dirty="0" err="1"/>
              <a:t>estetur</a:t>
            </a:r>
            <a:r>
              <a:rPr lang="en-US" dirty="0"/>
              <a:t> </a:t>
            </a:r>
            <a:r>
              <a:rPr lang="en-US" dirty="0" err="1"/>
              <a:t>audisci</a:t>
            </a:r>
            <a:r>
              <a:rPr lang="en-US" dirty="0"/>
              <a:t> </a:t>
            </a:r>
            <a:r>
              <a:rPr lang="en-US" dirty="0" err="1"/>
              <a:t>destia</a:t>
            </a:r>
            <a:r>
              <a:rPr lang="en-US" dirty="0"/>
              <a:t> </a:t>
            </a:r>
            <a:r>
              <a:rPr lang="en-US" dirty="0" err="1"/>
              <a:t>sequia</a:t>
            </a:r>
            <a:r>
              <a:rPr lang="en-US" dirty="0"/>
              <a:t> </a:t>
            </a:r>
            <a:r>
              <a:rPr lang="en-US" dirty="0" err="1"/>
              <a:t>conecae</a:t>
            </a:r>
            <a:r>
              <a:rPr lang="en-US" dirty="0"/>
              <a:t> </a:t>
            </a:r>
            <a:r>
              <a:rPr lang="en-US" dirty="0" err="1"/>
              <a:t>sequassin</a:t>
            </a:r>
            <a:r>
              <a:rPr lang="en-US" dirty="0"/>
              <a:t> </a:t>
            </a:r>
            <a:r>
              <a:rPr lang="en-US" dirty="0" err="1"/>
              <a:t>rem</a:t>
            </a:r>
            <a:r>
              <a:rPr lang="en-US" dirty="0"/>
              <a:t> et quam </a:t>
            </a:r>
            <a:r>
              <a:rPr lang="en-US" dirty="0" err="1"/>
              <a:t>vellaborum</a:t>
            </a:r>
            <a:r>
              <a:rPr lang="en-US" dirty="0"/>
              <a:t> </a:t>
            </a:r>
            <a:r>
              <a:rPr lang="en-US" dirty="0" err="1"/>
              <a:t>fuga</a:t>
            </a:r>
            <a:r>
              <a:rPr lang="en-US" dirty="0"/>
              <a:t>. As </a:t>
            </a:r>
            <a:r>
              <a:rPr lang="en-US" dirty="0" err="1"/>
              <a:t>excessit</a:t>
            </a:r>
            <a:r>
              <a:rPr lang="en-US" dirty="0"/>
              <a:t> </a:t>
            </a:r>
            <a:r>
              <a:rPr lang="en-US" dirty="0" err="1"/>
              <a:t>harita</a:t>
            </a:r>
            <a:r>
              <a:rPr lang="en-US" dirty="0"/>
              <a:t> </a:t>
            </a:r>
            <a:r>
              <a:rPr lang="en-US" dirty="0" err="1"/>
              <a:t>sapienis</a:t>
            </a:r>
            <a:r>
              <a:rPr lang="en-US" dirty="0"/>
              <a:t> </a:t>
            </a:r>
            <a:r>
              <a:rPr lang="en-US" dirty="0" err="1"/>
              <a:t>rerspie</a:t>
            </a:r>
            <a:r>
              <a:rPr lang="en-US" dirty="0"/>
              <a:t> </a:t>
            </a:r>
            <a:r>
              <a:rPr lang="en-US" dirty="0" err="1"/>
              <a:t>nditistrum</a:t>
            </a:r>
            <a:r>
              <a:rPr lang="en-US" dirty="0"/>
              <a:t>, </a:t>
            </a:r>
            <a:r>
              <a:rPr lang="en-US" dirty="0" err="1"/>
              <a:t>commos</a:t>
            </a:r>
            <a:r>
              <a:rPr lang="en-US" dirty="0"/>
              <a:t> non </a:t>
            </a:r>
            <a:r>
              <a:rPr lang="en-US" dirty="0" err="1"/>
              <a:t>prat</a:t>
            </a:r>
            <a:r>
              <a:rPr lang="en-US" dirty="0"/>
              <a:t> re </a:t>
            </a:r>
            <a:r>
              <a:rPr lang="en-US" dirty="0" err="1"/>
              <a:t>perferc</a:t>
            </a:r>
            <a:r>
              <a:rPr lang="en-US" dirty="0"/>
              <a:t> </a:t>
            </a:r>
            <a:r>
              <a:rPr lang="en-US" dirty="0" err="1"/>
              <a:t>hilibusdant</a:t>
            </a:r>
            <a:r>
              <a:rPr lang="en-US" dirty="0"/>
              <a:t> </a:t>
            </a:r>
            <a:r>
              <a:rPr lang="en-US" dirty="0" err="1"/>
              <a:t>laccum</a:t>
            </a:r>
            <a:r>
              <a:rPr lang="en-US" dirty="0"/>
              <a:t>, </a:t>
            </a:r>
            <a:r>
              <a:rPr lang="en-US" dirty="0" err="1"/>
              <a:t>sumquam</a:t>
            </a:r>
            <a:r>
              <a:rPr lang="en-US" dirty="0"/>
              <a:t> am, </a:t>
            </a:r>
            <a:r>
              <a:rPr lang="en-US" dirty="0" err="1"/>
              <a:t>ulpa</a:t>
            </a:r>
            <a:r>
              <a:rPr lang="en-US" dirty="0"/>
              <a:t> </a:t>
            </a:r>
            <a:r>
              <a:rPr lang="en-US" dirty="0" err="1"/>
              <a:t>dolest</a:t>
            </a:r>
            <a:r>
              <a:rPr lang="en-US" dirty="0"/>
              <a:t>, </a:t>
            </a:r>
            <a:r>
              <a:rPr lang="en-US" dirty="0" err="1"/>
              <a:t>iliquatur</a:t>
            </a:r>
            <a:r>
              <a:rPr lang="en-US" dirty="0"/>
              <a:t>?</a:t>
            </a:r>
          </a:p>
          <a:p>
            <a:pPr lvl="0"/>
            <a:r>
              <a:rPr lang="en-US" dirty="0" err="1"/>
              <a:t>Fuga</a:t>
            </a:r>
            <a:r>
              <a:rPr lang="en-US" dirty="0"/>
              <a:t>. </a:t>
            </a:r>
            <a:r>
              <a:rPr lang="en-US" dirty="0" err="1"/>
              <a:t>Haribus</a:t>
            </a:r>
            <a:r>
              <a:rPr lang="en-US" dirty="0"/>
              <a:t>. Sum </a:t>
            </a:r>
            <a:r>
              <a:rPr lang="en-US" dirty="0" err="1"/>
              <a:t>simusam</a:t>
            </a:r>
            <a:r>
              <a:rPr lang="en-US" dirty="0"/>
              <a:t> at et ex </a:t>
            </a:r>
            <a:r>
              <a:rPr lang="en-US" dirty="0" err="1"/>
              <a:t>entotatiae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volorem</a:t>
            </a:r>
            <a:r>
              <a:rPr lang="en-US" dirty="0"/>
              <a:t> </a:t>
            </a:r>
            <a:r>
              <a:rPr lang="en-US" dirty="0" err="1"/>
              <a:t>doluptia</a:t>
            </a:r>
            <a:r>
              <a:rPr lang="en-US" dirty="0"/>
              <a:t> </a:t>
            </a:r>
            <a:r>
              <a:rPr lang="en-US" dirty="0" err="1"/>
              <a:t>amus</a:t>
            </a:r>
            <a:r>
              <a:rPr lang="en-US" dirty="0"/>
              <a:t> </a:t>
            </a:r>
            <a:r>
              <a:rPr lang="en-US" dirty="0" err="1"/>
              <a:t>eaquia</a:t>
            </a:r>
            <a:r>
              <a:rPr lang="en-US" dirty="0"/>
              <a:t> </a:t>
            </a:r>
            <a:r>
              <a:rPr lang="en-US" dirty="0" err="1"/>
              <a:t>quia</a:t>
            </a:r>
            <a:r>
              <a:rPr lang="en-US" dirty="0"/>
              <a:t> quos </a:t>
            </a:r>
            <a:r>
              <a:rPr lang="en-US" dirty="0" err="1"/>
              <a:t>voloren</a:t>
            </a:r>
            <a:r>
              <a:rPr lang="en-US" dirty="0"/>
              <a:t> </a:t>
            </a:r>
            <a:r>
              <a:rPr lang="en-US" dirty="0" err="1"/>
              <a:t>isciminctem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nossinci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eium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voluptas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evenis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fuga</a:t>
            </a:r>
            <a:r>
              <a:rPr lang="en-US" dirty="0"/>
              <a:t>. Mi, </a:t>
            </a:r>
            <a:r>
              <a:rPr lang="en-US" dirty="0" err="1"/>
              <a:t>earitatem</a:t>
            </a:r>
            <a:r>
              <a:rPr lang="en-US" dirty="0"/>
              <a:t> </a:t>
            </a:r>
            <a:r>
              <a:rPr lang="en-US" dirty="0" err="1"/>
              <a:t>duciend</a:t>
            </a:r>
            <a:r>
              <a:rPr lang="en-US" dirty="0"/>
              <a:t> </a:t>
            </a:r>
            <a:r>
              <a:rPr lang="en-US" dirty="0" err="1"/>
              <a:t>iossitatur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mi, </a:t>
            </a:r>
            <a:r>
              <a:rPr lang="en-US" dirty="0" err="1"/>
              <a:t>offici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opti</a:t>
            </a:r>
            <a:r>
              <a:rPr lang="en-US" dirty="0"/>
              <a:t> </a:t>
            </a:r>
            <a:r>
              <a:rPr lang="en-US" dirty="0" err="1"/>
              <a:t>officim</a:t>
            </a:r>
            <a:r>
              <a:rPr lang="en-US" dirty="0"/>
              <a:t> </a:t>
            </a:r>
            <a:r>
              <a:rPr lang="en-US" dirty="0" err="1"/>
              <a:t>inullupient</a:t>
            </a:r>
            <a:r>
              <a:rPr lang="en-US" dirty="0"/>
              <a:t>, </a:t>
            </a:r>
            <a:r>
              <a:rPr lang="en-US" dirty="0" err="1"/>
              <a:t>omnima</a:t>
            </a:r>
            <a:r>
              <a:rPr lang="en-US" dirty="0"/>
              <a:t> </a:t>
            </a:r>
            <a:r>
              <a:rPr lang="en-US" dirty="0" err="1"/>
              <a:t>consectiurem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doluptatetus</a:t>
            </a:r>
            <a:r>
              <a:rPr lang="en-US" dirty="0"/>
              <a:t> am net </a:t>
            </a:r>
            <a:r>
              <a:rPr lang="en-US" dirty="0" err="1"/>
              <a:t>hilit</a:t>
            </a:r>
            <a:r>
              <a:rPr lang="en-US" dirty="0"/>
              <a:t> </a:t>
            </a:r>
            <a:r>
              <a:rPr lang="en-US" dirty="0" err="1"/>
              <a:t>quaeper</a:t>
            </a:r>
            <a:r>
              <a:rPr lang="en-US" dirty="0"/>
              <a:t> </a:t>
            </a:r>
            <a:r>
              <a:rPr lang="en-US" dirty="0" err="1"/>
              <a:t>ibusant</a:t>
            </a:r>
            <a:r>
              <a:rPr lang="en-US" dirty="0"/>
              <a:t> </a:t>
            </a:r>
            <a:r>
              <a:rPr lang="en-US" dirty="0" err="1"/>
              <a:t>ibusandam</a:t>
            </a:r>
            <a:r>
              <a:rPr lang="en-US" dirty="0"/>
              <a:t> </a:t>
            </a:r>
            <a:r>
              <a:rPr lang="en-US" dirty="0" err="1"/>
              <a:t>ipidias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pelenda</a:t>
            </a:r>
            <a:r>
              <a:rPr lang="en-US" dirty="0"/>
              <a:t> </a:t>
            </a:r>
            <a:r>
              <a:rPr lang="en-US" dirty="0" err="1"/>
              <a:t>dendem</a:t>
            </a:r>
            <a:r>
              <a:rPr lang="en-US" dirty="0"/>
              <a:t> </a:t>
            </a:r>
            <a:r>
              <a:rPr lang="en-US" dirty="0" err="1"/>
              <a:t>fuga</a:t>
            </a:r>
            <a:r>
              <a:rPr lang="en-US" dirty="0"/>
              <a:t>. </a:t>
            </a:r>
            <a:r>
              <a:rPr lang="en-US" dirty="0" err="1"/>
              <a:t>Lessum</a:t>
            </a:r>
            <a:r>
              <a:rPr lang="en-US" dirty="0"/>
              <a:t> con </a:t>
            </a:r>
            <a:r>
              <a:rPr lang="en-US" dirty="0" err="1"/>
              <a:t>natur</a:t>
            </a:r>
            <a:r>
              <a:rPr lang="en-US" dirty="0"/>
              <a:t>, </a:t>
            </a:r>
            <a:r>
              <a:rPr lang="en-US" dirty="0" err="1"/>
              <a:t>asperum</a:t>
            </a:r>
            <a:r>
              <a:rPr lang="en-US" dirty="0"/>
              <a:t> </a:t>
            </a:r>
            <a:r>
              <a:rPr lang="en-US" dirty="0" err="1"/>
              <a:t>quate</a:t>
            </a:r>
            <a:endParaRPr lang="en-US" dirty="0"/>
          </a:p>
        </p:txBody>
      </p:sp>
      <p:pic>
        <p:nvPicPr>
          <p:cNvPr id="28" name="Picture 27" descr="Theme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331913" y="9079347"/>
            <a:ext cx="4956175" cy="342900"/>
          </a:xfrm>
          <a:prstGeom prst="rect">
            <a:avLst/>
          </a:prstGeom>
        </p:spPr>
      </p:pic>
      <p:sp>
        <p:nvSpPr>
          <p:cNvPr id="30" name="TextBox 29"/>
          <p:cNvSpPr txBox="1"/>
          <p:nvPr userDrawn="1"/>
        </p:nvSpPr>
        <p:spPr>
          <a:xfrm>
            <a:off x="127650" y="9488787"/>
            <a:ext cx="751710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FFFFFF"/>
                </a:solidFill>
                <a:latin typeface="Arial"/>
                <a:cs typeface="Arial"/>
              </a:rPr>
              <a:t>Dr. Monica Johnson Taylor,</a:t>
            </a:r>
            <a:r>
              <a:rPr lang="en-US" sz="1000" b="1" baseline="0" dirty="0">
                <a:solidFill>
                  <a:srgbClr val="FFFFFF"/>
                </a:solidFill>
                <a:latin typeface="Arial"/>
                <a:cs typeface="Arial"/>
              </a:rPr>
              <a:t> President</a:t>
            </a:r>
          </a:p>
          <a:p>
            <a:pPr algn="ctr">
              <a:spcAft>
                <a:spcPts val="3000"/>
              </a:spcAft>
            </a:pPr>
            <a:r>
              <a:rPr lang="en-US" sz="800" kern="1200" cap="all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Philadelphia</a:t>
            </a:r>
            <a:r>
              <a:rPr lang="en-US" sz="800" cap="all" dirty="0">
                <a:solidFill>
                  <a:srgbClr val="FFFFFF"/>
                </a:solidFill>
                <a:latin typeface="Arial"/>
                <a:cs typeface="Arial"/>
              </a:rPr>
              <a:t> Alumnae Chapter   |   </a:t>
            </a:r>
            <a:r>
              <a:rPr lang="en-US" sz="800" b="0" cap="all" dirty="0">
                <a:solidFill>
                  <a:srgbClr val="FFFFFF"/>
                </a:solidFill>
                <a:latin typeface="Arial"/>
                <a:cs typeface="Arial"/>
              </a:rPr>
              <a:t>Delta Sigma Theta Sorority, Inc.   </a:t>
            </a:r>
            <a:r>
              <a:rPr lang="en-US" sz="800" dirty="0">
                <a:solidFill>
                  <a:srgbClr val="FFFFFF"/>
                </a:solidFill>
                <a:latin typeface="Arial"/>
                <a:cs typeface="Arial"/>
              </a:rPr>
              <a:t>|   </a:t>
            </a:r>
            <a:r>
              <a:rPr lang="en-US" sz="800" cap="all" dirty="0">
                <a:solidFill>
                  <a:srgbClr val="FFFFFF"/>
                </a:solidFill>
                <a:latin typeface="Arial"/>
                <a:cs typeface="Arial"/>
              </a:rPr>
              <a:t>Chartered in 1927   |   </a:t>
            </a:r>
            <a:r>
              <a:rPr lang="en-US" sz="800" dirty="0">
                <a:solidFill>
                  <a:srgbClr val="FFFFFF"/>
                </a:solidFill>
                <a:latin typeface="Arial"/>
                <a:cs typeface="Arial"/>
              </a:rPr>
              <a:t>P.O. BOX 7496   |   </a:t>
            </a:r>
            <a:r>
              <a:rPr lang="en-US" sz="800" cap="all" dirty="0">
                <a:solidFill>
                  <a:srgbClr val="FFFFFF"/>
                </a:solidFill>
                <a:latin typeface="Arial"/>
                <a:cs typeface="Arial"/>
              </a:rPr>
              <a:t>Philadelphia, PA 19101</a:t>
            </a:r>
          </a:p>
        </p:txBody>
      </p:sp>
      <p:pic>
        <p:nvPicPr>
          <p:cNvPr id="34" name="Picture 33" descr="DeltaSigmaTheta2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437640" y="574933"/>
            <a:ext cx="6093460" cy="1605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hoto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4000" y="1441451"/>
            <a:ext cx="7277100" cy="2184400"/>
          </a:xfrm>
          <a:prstGeom prst="rect">
            <a:avLst/>
          </a:prstGeom>
        </p:spPr>
      </p:pic>
      <p:pic>
        <p:nvPicPr>
          <p:cNvPr id="15" name="Picture 14" descr="log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040" y="69850"/>
            <a:ext cx="1371600" cy="1371600"/>
          </a:xfrm>
          <a:prstGeom prst="rect">
            <a:avLst/>
          </a:prstGeom>
        </p:spPr>
      </p:pic>
      <p:pic>
        <p:nvPicPr>
          <p:cNvPr id="12" name="Picture 11" descr="cityscapebg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240" y="7827264"/>
            <a:ext cx="7741920" cy="22311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2700" y="9422247"/>
            <a:ext cx="7797800" cy="6610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7640" y="893437"/>
            <a:ext cx="6080760" cy="372120"/>
          </a:xfrm>
        </p:spPr>
        <p:txBody>
          <a:bodyPr>
            <a:normAutofit/>
          </a:bodyPr>
          <a:lstStyle>
            <a:lvl1pPr>
              <a:defRPr sz="1200" b="1" cap="all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266700" y="2037491"/>
            <a:ext cx="7264400" cy="1588360"/>
          </a:xfrm>
        </p:spPr>
        <p:txBody>
          <a:bodyPr anchor="t">
            <a:noAutofit/>
          </a:bodyPr>
          <a:lstStyle>
            <a:lvl1pPr marL="0" indent="0" algn="ctr">
              <a:spcAft>
                <a:spcPts val="0"/>
              </a:spcAft>
              <a:buNone/>
              <a:defRPr sz="4200" b="0">
                <a:solidFill>
                  <a:srgbClr val="B70000"/>
                </a:solidFill>
                <a:latin typeface="Edwardian Script ITC"/>
                <a:cs typeface="Edwardian Script IT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Verit</a:t>
            </a:r>
            <a:r>
              <a:rPr lang="en-US" dirty="0"/>
              <a:t> ad </a:t>
            </a:r>
            <a:r>
              <a:rPr lang="en-US" dirty="0" err="1"/>
              <a:t>endit</a:t>
            </a:r>
            <a:r>
              <a:rPr lang="en-US" dirty="0"/>
              <a:t> </a:t>
            </a:r>
            <a:r>
              <a:rPr lang="en-US" dirty="0" err="1"/>
              <a:t>exerumdolorero</a:t>
            </a:r>
            <a:r>
              <a:rPr lang="en-US" dirty="0"/>
              <a:t> </a:t>
            </a:r>
            <a:r>
              <a:rPr lang="en-US" dirty="0" err="1"/>
              <a:t>ipsae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bea</a:t>
            </a:r>
            <a:endParaRPr lang="en-US" dirty="0"/>
          </a:p>
          <a:p>
            <a:pPr lvl="0"/>
            <a:r>
              <a:rPr lang="en-US" dirty="0" err="1"/>
              <a:t>Cil</a:t>
            </a:r>
            <a:r>
              <a:rPr lang="en-US" dirty="0"/>
              <a:t> </a:t>
            </a:r>
            <a:r>
              <a:rPr lang="en-US" dirty="0" err="1"/>
              <a:t>ipis</a:t>
            </a:r>
            <a:r>
              <a:rPr lang="en-US" dirty="0"/>
              <a:t> </a:t>
            </a:r>
            <a:r>
              <a:rPr lang="en-US" dirty="0" err="1"/>
              <a:t>alitatur</a:t>
            </a:r>
            <a:r>
              <a:rPr lang="en-US" dirty="0"/>
              <a:t>? </a:t>
            </a:r>
            <a:r>
              <a:rPr lang="en-US" dirty="0" err="1"/>
              <a:t>Verit</a:t>
            </a:r>
            <a:r>
              <a:rPr lang="en-US" dirty="0"/>
              <a:t> ad </a:t>
            </a:r>
            <a:r>
              <a:rPr lang="en-US" dirty="0" err="1"/>
              <a:t>endit</a:t>
            </a:r>
            <a:r>
              <a:rPr lang="en-US" dirty="0"/>
              <a:t> </a:t>
            </a:r>
            <a:r>
              <a:rPr lang="en-US" dirty="0" err="1"/>
              <a:t>exerum</a:t>
            </a:r>
            <a:r>
              <a:rPr lang="en-US" dirty="0"/>
              <a:t> do </a:t>
            </a:r>
          </a:p>
          <a:p>
            <a:pPr lvl="0"/>
            <a:endParaRPr lang="en-US" dirty="0"/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254000" y="1441451"/>
            <a:ext cx="7264400" cy="596040"/>
          </a:xfrm>
        </p:spPr>
        <p:txBody>
          <a:bodyPr anchor="ctr">
            <a:noAutofit/>
          </a:bodyPr>
          <a:lstStyle>
            <a:lvl1pPr marL="0" indent="0" algn="ctr">
              <a:buNone/>
              <a:defRPr sz="2200" b="1" cap="all" spc="3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Cil</a:t>
            </a:r>
            <a:r>
              <a:rPr lang="en-US" dirty="0"/>
              <a:t> </a:t>
            </a:r>
            <a:r>
              <a:rPr lang="en-US" dirty="0" err="1"/>
              <a:t>ipis</a:t>
            </a:r>
            <a:r>
              <a:rPr lang="en-US" dirty="0"/>
              <a:t> </a:t>
            </a:r>
            <a:r>
              <a:rPr lang="en-US" dirty="0" err="1"/>
              <a:t>alitatur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283450"/>
            <a:ext cx="7264400" cy="762000"/>
          </a:xfrm>
        </p:spPr>
        <p:txBody>
          <a:bodyPr anchor="ctr">
            <a:normAutofit/>
          </a:bodyPr>
          <a:lstStyle>
            <a:lvl1pPr marL="0" indent="0" algn="just">
              <a:buNone/>
              <a:defRPr sz="1100" b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Cil</a:t>
            </a:r>
            <a:r>
              <a:rPr lang="en-US" dirty="0"/>
              <a:t> </a:t>
            </a:r>
            <a:r>
              <a:rPr lang="en-US" dirty="0" err="1"/>
              <a:t>ipis</a:t>
            </a:r>
            <a:r>
              <a:rPr lang="en-US" dirty="0"/>
              <a:t> </a:t>
            </a:r>
            <a:r>
              <a:rPr lang="en-US" dirty="0" err="1"/>
              <a:t>alitatur</a:t>
            </a:r>
            <a:r>
              <a:rPr lang="en-US" dirty="0"/>
              <a:t>? </a:t>
            </a:r>
            <a:r>
              <a:rPr lang="en-US" dirty="0" err="1"/>
              <a:t>Verit</a:t>
            </a:r>
            <a:r>
              <a:rPr lang="en-US" dirty="0"/>
              <a:t> ad </a:t>
            </a:r>
            <a:r>
              <a:rPr lang="en-US" dirty="0" err="1"/>
              <a:t>endit</a:t>
            </a:r>
            <a:r>
              <a:rPr lang="en-US" dirty="0"/>
              <a:t> </a:t>
            </a:r>
            <a:r>
              <a:rPr lang="en-US" dirty="0" err="1"/>
              <a:t>exerum</a:t>
            </a:r>
            <a:r>
              <a:rPr lang="en-US" dirty="0"/>
              <a:t> </a:t>
            </a:r>
            <a:r>
              <a:rPr lang="en-US" dirty="0" err="1"/>
              <a:t>dolorero</a:t>
            </a:r>
            <a:r>
              <a:rPr lang="en-US" dirty="0"/>
              <a:t> </a:t>
            </a:r>
            <a:r>
              <a:rPr lang="en-US" dirty="0" err="1"/>
              <a:t>ipsae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voluptati</a:t>
            </a:r>
            <a:r>
              <a:rPr lang="en-US" dirty="0"/>
              <a:t> </a:t>
            </a:r>
            <a:r>
              <a:rPr lang="en-US" dirty="0" err="1"/>
              <a:t>voluptae</a:t>
            </a:r>
            <a:r>
              <a:rPr lang="en-US" dirty="0"/>
              <a:t> </a:t>
            </a:r>
            <a:r>
              <a:rPr lang="en-US" dirty="0" err="1"/>
              <a:t>magnias</a:t>
            </a:r>
            <a:r>
              <a:rPr lang="en-US" dirty="0"/>
              <a:t> </a:t>
            </a:r>
            <a:r>
              <a:rPr lang="en-US" dirty="0" err="1"/>
              <a:t>dolesto</a:t>
            </a:r>
            <a:r>
              <a:rPr lang="en-US" dirty="0"/>
              <a:t> </a:t>
            </a:r>
            <a:r>
              <a:rPr lang="en-US" dirty="0" err="1"/>
              <a:t>taquame</a:t>
            </a:r>
            <a:r>
              <a:rPr lang="en-US" dirty="0"/>
              <a:t> </a:t>
            </a:r>
            <a:r>
              <a:rPr lang="en-US" dirty="0" err="1"/>
              <a:t>nihicium</a:t>
            </a:r>
            <a:r>
              <a:rPr lang="en-US" dirty="0"/>
              <a:t> </a:t>
            </a:r>
            <a:r>
              <a:rPr lang="en-US" dirty="0" err="1"/>
              <a:t>quasimin</a:t>
            </a:r>
            <a:r>
              <a:rPr lang="en-US" dirty="0"/>
              <a:t> </a:t>
            </a:r>
            <a:r>
              <a:rPr lang="en-US" dirty="0" err="1"/>
              <a:t>consed</a:t>
            </a:r>
            <a:r>
              <a:rPr lang="en-US" dirty="0"/>
              <a:t> mod </a:t>
            </a:r>
            <a:r>
              <a:rPr lang="en-US" dirty="0" err="1"/>
              <a:t>quisqui</a:t>
            </a:r>
            <a:r>
              <a:rPr lang="en-US" dirty="0"/>
              <a:t> </a:t>
            </a:r>
            <a:r>
              <a:rPr lang="en-US" dirty="0" err="1"/>
              <a:t>dolupta</a:t>
            </a:r>
            <a:r>
              <a:rPr lang="en-US" dirty="0"/>
              <a:t> </a:t>
            </a:r>
            <a:r>
              <a:rPr lang="en-US" dirty="0" err="1"/>
              <a:t>turepe</a:t>
            </a:r>
            <a:r>
              <a:rPr lang="en-US" dirty="0"/>
              <a:t> </a:t>
            </a:r>
            <a:r>
              <a:rPr lang="en-US" dirty="0" err="1"/>
              <a:t>volori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quidicatqui</a:t>
            </a:r>
            <a:r>
              <a:rPr lang="en-US" dirty="0"/>
              <a:t> </a:t>
            </a:r>
            <a:r>
              <a:rPr lang="en-US" dirty="0" err="1"/>
              <a:t>odigent</a:t>
            </a:r>
            <a:r>
              <a:rPr lang="en-US" dirty="0"/>
              <a:t> in con </a:t>
            </a:r>
            <a:r>
              <a:rPr lang="en-US" dirty="0" err="1"/>
              <a:t>consequodiae</a:t>
            </a:r>
            <a:r>
              <a:rPr lang="en-US" dirty="0"/>
              <a:t> cum et </a:t>
            </a:r>
            <a:r>
              <a:rPr lang="en-US" dirty="0" err="1"/>
              <a:t>faccaec</a:t>
            </a:r>
            <a:r>
              <a:rPr lang="en-US" dirty="0"/>
              <a:t> </a:t>
            </a:r>
            <a:r>
              <a:rPr lang="en-US" dirty="0" err="1"/>
              <a:t>totatur</a:t>
            </a:r>
            <a:r>
              <a:rPr lang="en-US" dirty="0"/>
              <a:t> </a:t>
            </a:r>
            <a:r>
              <a:rPr lang="en-US" dirty="0" err="1"/>
              <a:t>epudanimodis</a:t>
            </a:r>
            <a:r>
              <a:rPr lang="en-US" dirty="0"/>
              <a:t> et </a:t>
            </a:r>
            <a:r>
              <a:rPr lang="en-US" dirty="0" err="1"/>
              <a:t>iliquis</a:t>
            </a:r>
            <a:r>
              <a:rPr lang="en-US" dirty="0"/>
              <a:t> </a:t>
            </a:r>
            <a:r>
              <a:rPr lang="en-US" dirty="0" err="1"/>
              <a:t>estetur</a:t>
            </a:r>
            <a:r>
              <a:rPr lang="en-US" dirty="0"/>
              <a:t> </a:t>
            </a:r>
            <a:r>
              <a:rPr lang="en-US" dirty="0" err="1"/>
              <a:t>audisci</a:t>
            </a:r>
            <a:r>
              <a:rPr lang="en-US" dirty="0"/>
              <a:t> </a:t>
            </a:r>
            <a:r>
              <a:rPr lang="en-US" dirty="0" err="1"/>
              <a:t>destia</a:t>
            </a:r>
            <a:r>
              <a:rPr lang="en-US" dirty="0"/>
              <a:t> </a:t>
            </a:r>
            <a:r>
              <a:rPr lang="en-US" dirty="0" err="1"/>
              <a:t>sequia</a:t>
            </a:r>
            <a:r>
              <a:rPr lang="en-US" dirty="0"/>
              <a:t> </a:t>
            </a:r>
            <a:r>
              <a:rPr lang="en-US" dirty="0" err="1"/>
              <a:t>conecae</a:t>
            </a:r>
            <a:r>
              <a:rPr lang="en-US" dirty="0"/>
              <a:t> </a:t>
            </a:r>
            <a:r>
              <a:rPr lang="en-US" dirty="0" err="1"/>
              <a:t>sequassin</a:t>
            </a:r>
            <a:r>
              <a:rPr lang="en-US" dirty="0"/>
              <a:t> </a:t>
            </a:r>
            <a:r>
              <a:rPr lang="en-US" dirty="0" err="1"/>
              <a:t>rem</a:t>
            </a:r>
            <a:r>
              <a:rPr lang="en-US" dirty="0"/>
              <a:t> et quam </a:t>
            </a:r>
            <a:r>
              <a:rPr lang="en-US" dirty="0" err="1"/>
              <a:t>vellaborum</a:t>
            </a:r>
            <a:r>
              <a:rPr lang="en-US" dirty="0"/>
              <a:t> </a:t>
            </a:r>
            <a:r>
              <a:rPr lang="en-US" dirty="0" err="1"/>
              <a:t>fuga</a:t>
            </a:r>
            <a:r>
              <a:rPr lang="en-US" dirty="0"/>
              <a:t>. As </a:t>
            </a:r>
            <a:r>
              <a:rPr lang="en-US" dirty="0" err="1"/>
              <a:t>excessit</a:t>
            </a:r>
            <a:r>
              <a:rPr lang="en-US" dirty="0"/>
              <a:t> </a:t>
            </a:r>
            <a:r>
              <a:rPr lang="en-US" dirty="0" err="1"/>
              <a:t>harita</a:t>
            </a:r>
            <a:r>
              <a:rPr lang="en-US" dirty="0"/>
              <a:t> </a:t>
            </a:r>
            <a:r>
              <a:rPr lang="en-US" dirty="0" err="1"/>
              <a:t>sapienis</a:t>
            </a:r>
            <a:r>
              <a:rPr lang="en-US" dirty="0"/>
              <a:t> </a:t>
            </a:r>
            <a:r>
              <a:rPr lang="en-US" dirty="0" err="1"/>
              <a:t>rerspie</a:t>
            </a:r>
            <a:r>
              <a:rPr lang="en-US" dirty="0"/>
              <a:t> </a:t>
            </a:r>
            <a:r>
              <a:rPr lang="en-US" dirty="0" err="1"/>
              <a:t>nditistrum</a:t>
            </a:r>
            <a:r>
              <a:rPr lang="en-US" dirty="0"/>
              <a:t>, </a:t>
            </a:r>
            <a:r>
              <a:rPr lang="en-US" dirty="0" err="1"/>
              <a:t>commos</a:t>
            </a:r>
            <a:r>
              <a:rPr lang="en-US" dirty="0"/>
              <a:t> non </a:t>
            </a:r>
            <a:r>
              <a:rPr lang="en-US" dirty="0" err="1"/>
              <a:t>prat</a:t>
            </a:r>
            <a:r>
              <a:rPr lang="en-US" dirty="0"/>
              <a:t> re </a:t>
            </a:r>
            <a:r>
              <a:rPr lang="en-US" dirty="0" err="1"/>
              <a:t>perferc</a:t>
            </a:r>
            <a:r>
              <a:rPr lang="en-US" dirty="0"/>
              <a:t> </a:t>
            </a:r>
            <a:r>
              <a:rPr lang="en-US" dirty="0" err="1"/>
              <a:t>hilibusdant</a:t>
            </a:r>
            <a:r>
              <a:rPr lang="en-US" dirty="0"/>
              <a:t> </a:t>
            </a:r>
            <a:r>
              <a:rPr lang="en-US" dirty="0" err="1"/>
              <a:t>laccum</a:t>
            </a:r>
            <a:r>
              <a:rPr lang="en-US" dirty="0"/>
              <a:t>, </a:t>
            </a:r>
            <a:r>
              <a:rPr lang="en-US" dirty="0" err="1"/>
              <a:t>sumquam</a:t>
            </a:r>
            <a:r>
              <a:rPr lang="en-US" dirty="0"/>
              <a:t> am, </a:t>
            </a:r>
            <a:r>
              <a:rPr lang="en-US" dirty="0" err="1"/>
              <a:t>ulpa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000" y="6802510"/>
            <a:ext cx="7264400" cy="444500"/>
          </a:xfrm>
          <a:prstGeom prst="rect">
            <a:avLst/>
          </a:prstGeom>
        </p:spPr>
      </p:pic>
      <p:sp>
        <p:nvSpPr>
          <p:cNvPr id="2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254000" y="6728950"/>
            <a:ext cx="7264400" cy="444500"/>
          </a:xfrm>
        </p:spPr>
        <p:txBody>
          <a:bodyPr anchor="t">
            <a:noAutofit/>
          </a:bodyPr>
          <a:lstStyle>
            <a:lvl1pPr marL="0" indent="0" algn="ctr">
              <a:buNone/>
              <a:defRPr sz="2400" b="0">
                <a:solidFill>
                  <a:srgbClr val="FFFFFF"/>
                </a:solidFill>
                <a:latin typeface="Edwardian Script ITC"/>
                <a:cs typeface="Edwardian Script IT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Cil</a:t>
            </a:r>
            <a:r>
              <a:rPr lang="en-US" dirty="0"/>
              <a:t> </a:t>
            </a:r>
            <a:r>
              <a:rPr lang="en-US" dirty="0" err="1"/>
              <a:t>ipis</a:t>
            </a:r>
            <a:r>
              <a:rPr lang="en-US" dirty="0"/>
              <a:t> </a:t>
            </a:r>
            <a:r>
              <a:rPr lang="en-US" dirty="0" err="1"/>
              <a:t>alitatur</a:t>
            </a:r>
            <a:r>
              <a:rPr lang="en-US" dirty="0"/>
              <a:t>? </a:t>
            </a:r>
            <a:r>
              <a:rPr lang="en-US" dirty="0" err="1"/>
              <a:t>Verit</a:t>
            </a:r>
            <a:r>
              <a:rPr lang="en-US" dirty="0"/>
              <a:t> ad </a:t>
            </a:r>
            <a:r>
              <a:rPr lang="en-US" dirty="0" err="1"/>
              <a:t>endit</a:t>
            </a:r>
            <a:r>
              <a:rPr lang="en-US" dirty="0"/>
              <a:t> </a:t>
            </a:r>
            <a:r>
              <a:rPr lang="en-US" dirty="0" err="1"/>
              <a:t>exerum</a:t>
            </a:r>
            <a:r>
              <a:rPr lang="en-US" dirty="0"/>
              <a:t> </a:t>
            </a:r>
            <a:r>
              <a:rPr lang="en-US" dirty="0" err="1"/>
              <a:t>dolorero</a:t>
            </a:r>
            <a:r>
              <a:rPr lang="en-US" dirty="0"/>
              <a:t> </a:t>
            </a:r>
            <a:r>
              <a:rPr lang="en-US" dirty="0" err="1"/>
              <a:t>ipsae</a:t>
            </a:r>
            <a:endParaRPr lang="en-US" dirty="0"/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022924" y="3625851"/>
            <a:ext cx="3508176" cy="3076659"/>
          </a:xfrm>
        </p:spPr>
        <p:txBody>
          <a:bodyPr anchor="ctr">
            <a:normAutofit/>
          </a:bodyPr>
          <a:lstStyle>
            <a:lvl1pPr marL="0" indent="0" algn="just">
              <a:buNone/>
              <a:defRPr sz="1100" b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Cil</a:t>
            </a:r>
            <a:r>
              <a:rPr lang="en-US" dirty="0"/>
              <a:t> </a:t>
            </a:r>
            <a:r>
              <a:rPr lang="en-US" dirty="0" err="1"/>
              <a:t>ipis</a:t>
            </a:r>
            <a:r>
              <a:rPr lang="en-US" dirty="0"/>
              <a:t> </a:t>
            </a:r>
            <a:r>
              <a:rPr lang="en-US" dirty="0" err="1"/>
              <a:t>alitatur</a:t>
            </a:r>
            <a:r>
              <a:rPr lang="en-US" dirty="0"/>
              <a:t>? </a:t>
            </a:r>
            <a:r>
              <a:rPr lang="en-US" dirty="0" err="1"/>
              <a:t>Verit</a:t>
            </a:r>
            <a:r>
              <a:rPr lang="en-US" dirty="0"/>
              <a:t> ad </a:t>
            </a:r>
            <a:r>
              <a:rPr lang="en-US" dirty="0" err="1"/>
              <a:t>endit</a:t>
            </a:r>
            <a:r>
              <a:rPr lang="en-US" dirty="0"/>
              <a:t> </a:t>
            </a:r>
            <a:r>
              <a:rPr lang="en-US" dirty="0" err="1"/>
              <a:t>exerum</a:t>
            </a:r>
            <a:r>
              <a:rPr lang="en-US" dirty="0"/>
              <a:t> </a:t>
            </a:r>
            <a:r>
              <a:rPr lang="en-US" dirty="0" err="1"/>
              <a:t>dolorero</a:t>
            </a:r>
            <a:r>
              <a:rPr lang="en-US" dirty="0"/>
              <a:t> </a:t>
            </a:r>
            <a:r>
              <a:rPr lang="en-US" dirty="0" err="1"/>
              <a:t>ipsae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voluptati</a:t>
            </a:r>
            <a:r>
              <a:rPr lang="en-US" dirty="0"/>
              <a:t> </a:t>
            </a:r>
            <a:r>
              <a:rPr lang="en-US" dirty="0" err="1"/>
              <a:t>voluptae</a:t>
            </a:r>
            <a:r>
              <a:rPr lang="en-US" dirty="0"/>
              <a:t> </a:t>
            </a:r>
            <a:r>
              <a:rPr lang="en-US" dirty="0" err="1"/>
              <a:t>magnias</a:t>
            </a:r>
            <a:r>
              <a:rPr lang="en-US" dirty="0"/>
              <a:t> </a:t>
            </a:r>
            <a:r>
              <a:rPr lang="en-US" dirty="0" err="1"/>
              <a:t>dolesto</a:t>
            </a:r>
            <a:r>
              <a:rPr lang="en-US" dirty="0"/>
              <a:t> </a:t>
            </a:r>
            <a:r>
              <a:rPr lang="en-US" dirty="0" err="1"/>
              <a:t>taquame</a:t>
            </a:r>
            <a:r>
              <a:rPr lang="en-US" dirty="0"/>
              <a:t> </a:t>
            </a:r>
            <a:r>
              <a:rPr lang="en-US" dirty="0" err="1"/>
              <a:t>nihicium</a:t>
            </a:r>
            <a:r>
              <a:rPr lang="en-US" dirty="0"/>
              <a:t> </a:t>
            </a:r>
            <a:r>
              <a:rPr lang="en-US" dirty="0" err="1"/>
              <a:t>quasimin</a:t>
            </a:r>
            <a:r>
              <a:rPr lang="en-US" dirty="0"/>
              <a:t> </a:t>
            </a:r>
            <a:r>
              <a:rPr lang="en-US" dirty="0" err="1"/>
              <a:t>consed</a:t>
            </a:r>
            <a:r>
              <a:rPr lang="en-US" dirty="0"/>
              <a:t> mod </a:t>
            </a:r>
            <a:r>
              <a:rPr lang="en-US" dirty="0" err="1"/>
              <a:t>quisqui</a:t>
            </a:r>
            <a:r>
              <a:rPr lang="en-US" dirty="0"/>
              <a:t> </a:t>
            </a:r>
            <a:r>
              <a:rPr lang="en-US" dirty="0" err="1"/>
              <a:t>dolupta</a:t>
            </a:r>
            <a:r>
              <a:rPr lang="en-US" dirty="0"/>
              <a:t> </a:t>
            </a:r>
            <a:r>
              <a:rPr lang="en-US" dirty="0" err="1"/>
              <a:t>turepe</a:t>
            </a:r>
            <a:r>
              <a:rPr lang="en-US" dirty="0"/>
              <a:t> </a:t>
            </a:r>
            <a:r>
              <a:rPr lang="en-US" dirty="0" err="1"/>
              <a:t>volori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quidicatqui</a:t>
            </a:r>
            <a:r>
              <a:rPr lang="en-US" dirty="0"/>
              <a:t> </a:t>
            </a:r>
            <a:r>
              <a:rPr lang="en-US" dirty="0" err="1"/>
              <a:t>odigent</a:t>
            </a:r>
            <a:r>
              <a:rPr lang="en-US" dirty="0"/>
              <a:t> in con </a:t>
            </a:r>
            <a:r>
              <a:rPr lang="en-US" dirty="0" err="1"/>
              <a:t>consequodiae</a:t>
            </a:r>
            <a:r>
              <a:rPr lang="en-US" dirty="0"/>
              <a:t> cum et </a:t>
            </a:r>
            <a:r>
              <a:rPr lang="en-US" dirty="0" err="1"/>
              <a:t>faccaec</a:t>
            </a:r>
            <a:r>
              <a:rPr lang="en-US" dirty="0"/>
              <a:t> </a:t>
            </a:r>
            <a:r>
              <a:rPr lang="en-US" dirty="0" err="1"/>
              <a:t>totatur</a:t>
            </a:r>
            <a:r>
              <a:rPr lang="en-US" dirty="0"/>
              <a:t> </a:t>
            </a:r>
            <a:r>
              <a:rPr lang="en-US" dirty="0" err="1"/>
              <a:t>epudanimodis</a:t>
            </a:r>
            <a:r>
              <a:rPr lang="en-US" dirty="0"/>
              <a:t> et </a:t>
            </a:r>
            <a:r>
              <a:rPr lang="en-US" dirty="0" err="1"/>
              <a:t>iliquis</a:t>
            </a:r>
            <a:r>
              <a:rPr lang="en-US" dirty="0"/>
              <a:t> </a:t>
            </a:r>
            <a:r>
              <a:rPr lang="en-US" dirty="0" err="1"/>
              <a:t>estetur</a:t>
            </a:r>
            <a:r>
              <a:rPr lang="en-US" dirty="0"/>
              <a:t> </a:t>
            </a:r>
            <a:r>
              <a:rPr lang="en-US" dirty="0" err="1"/>
              <a:t>audisci</a:t>
            </a:r>
            <a:r>
              <a:rPr lang="en-US" dirty="0"/>
              <a:t> </a:t>
            </a:r>
            <a:r>
              <a:rPr lang="en-US" dirty="0" err="1"/>
              <a:t>destia</a:t>
            </a:r>
            <a:r>
              <a:rPr lang="en-US" dirty="0"/>
              <a:t> </a:t>
            </a:r>
            <a:r>
              <a:rPr lang="en-US" dirty="0" err="1"/>
              <a:t>sequia</a:t>
            </a:r>
            <a:r>
              <a:rPr lang="en-US" dirty="0"/>
              <a:t> </a:t>
            </a:r>
            <a:r>
              <a:rPr lang="en-US" dirty="0" err="1"/>
              <a:t>conecae</a:t>
            </a:r>
            <a:r>
              <a:rPr lang="en-US" dirty="0"/>
              <a:t> </a:t>
            </a:r>
            <a:r>
              <a:rPr lang="en-US" dirty="0" err="1"/>
              <a:t>sequassin</a:t>
            </a:r>
            <a:r>
              <a:rPr lang="en-US" dirty="0"/>
              <a:t> </a:t>
            </a:r>
            <a:r>
              <a:rPr lang="en-US" dirty="0" err="1"/>
              <a:t>rem</a:t>
            </a:r>
            <a:r>
              <a:rPr lang="en-US" dirty="0"/>
              <a:t> et quam </a:t>
            </a:r>
            <a:r>
              <a:rPr lang="en-US" dirty="0" err="1"/>
              <a:t>vellaborum</a:t>
            </a:r>
            <a:r>
              <a:rPr lang="en-US" dirty="0"/>
              <a:t> </a:t>
            </a:r>
            <a:r>
              <a:rPr lang="en-US" dirty="0" err="1"/>
              <a:t>fuga</a:t>
            </a:r>
            <a:r>
              <a:rPr lang="en-US" dirty="0"/>
              <a:t>. As </a:t>
            </a:r>
            <a:r>
              <a:rPr lang="en-US" dirty="0" err="1"/>
              <a:t>excessit</a:t>
            </a:r>
            <a:r>
              <a:rPr lang="en-US" dirty="0"/>
              <a:t> </a:t>
            </a:r>
            <a:r>
              <a:rPr lang="en-US" dirty="0" err="1"/>
              <a:t>harita</a:t>
            </a:r>
            <a:r>
              <a:rPr lang="en-US" dirty="0"/>
              <a:t> </a:t>
            </a:r>
            <a:r>
              <a:rPr lang="en-US" dirty="0" err="1"/>
              <a:t>sapienis</a:t>
            </a:r>
            <a:r>
              <a:rPr lang="en-US" dirty="0"/>
              <a:t> </a:t>
            </a:r>
            <a:r>
              <a:rPr lang="en-US" dirty="0" err="1"/>
              <a:t>rerspie</a:t>
            </a:r>
            <a:r>
              <a:rPr lang="en-US" dirty="0"/>
              <a:t> </a:t>
            </a:r>
            <a:r>
              <a:rPr lang="en-US" dirty="0" err="1"/>
              <a:t>nditistrum</a:t>
            </a:r>
            <a:r>
              <a:rPr lang="en-US" dirty="0"/>
              <a:t>, </a:t>
            </a:r>
            <a:r>
              <a:rPr lang="en-US" dirty="0" err="1"/>
              <a:t>commos</a:t>
            </a:r>
            <a:r>
              <a:rPr lang="en-US" dirty="0"/>
              <a:t> non </a:t>
            </a:r>
            <a:r>
              <a:rPr lang="en-US" dirty="0" err="1"/>
              <a:t>prat</a:t>
            </a:r>
            <a:r>
              <a:rPr lang="en-US" dirty="0"/>
              <a:t> re </a:t>
            </a:r>
            <a:r>
              <a:rPr lang="en-US" dirty="0" err="1"/>
              <a:t>perferc</a:t>
            </a:r>
            <a:r>
              <a:rPr lang="en-US" dirty="0"/>
              <a:t> </a:t>
            </a:r>
            <a:r>
              <a:rPr lang="en-US" dirty="0" err="1"/>
              <a:t>hilibusdant</a:t>
            </a:r>
            <a:r>
              <a:rPr lang="en-US" dirty="0"/>
              <a:t> </a:t>
            </a:r>
            <a:r>
              <a:rPr lang="en-US" dirty="0" err="1"/>
              <a:t>laccum</a:t>
            </a:r>
            <a:r>
              <a:rPr lang="en-US" dirty="0"/>
              <a:t>, </a:t>
            </a:r>
            <a:r>
              <a:rPr lang="en-US" dirty="0" err="1"/>
              <a:t>sumquam</a:t>
            </a:r>
            <a:r>
              <a:rPr lang="en-US" dirty="0"/>
              <a:t> am, </a:t>
            </a:r>
            <a:r>
              <a:rPr lang="en-US" dirty="0" err="1"/>
              <a:t>ulpa</a:t>
            </a:r>
            <a:r>
              <a:rPr lang="en-US" dirty="0"/>
              <a:t> </a:t>
            </a:r>
            <a:r>
              <a:rPr lang="en-US" dirty="0" err="1"/>
              <a:t>dolest</a:t>
            </a:r>
            <a:r>
              <a:rPr lang="en-US" dirty="0"/>
              <a:t>, </a:t>
            </a:r>
            <a:r>
              <a:rPr lang="en-US" dirty="0" err="1"/>
              <a:t>iliquatur</a:t>
            </a:r>
            <a:r>
              <a:rPr lang="en-US" dirty="0"/>
              <a:t>?</a:t>
            </a:r>
          </a:p>
          <a:p>
            <a:pPr lvl="0"/>
            <a:r>
              <a:rPr lang="en-US" dirty="0" err="1"/>
              <a:t>Fuga</a:t>
            </a:r>
            <a:r>
              <a:rPr lang="en-US" dirty="0"/>
              <a:t>. </a:t>
            </a:r>
            <a:r>
              <a:rPr lang="en-US" dirty="0" err="1"/>
              <a:t>Haribus</a:t>
            </a:r>
            <a:r>
              <a:rPr lang="en-US" dirty="0"/>
              <a:t>. Sum </a:t>
            </a:r>
            <a:r>
              <a:rPr lang="en-US" dirty="0" err="1"/>
              <a:t>simusam</a:t>
            </a:r>
            <a:r>
              <a:rPr lang="en-US" dirty="0"/>
              <a:t> at et ex </a:t>
            </a:r>
            <a:r>
              <a:rPr lang="en-US" dirty="0" err="1"/>
              <a:t>entotatiae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volorem</a:t>
            </a:r>
            <a:r>
              <a:rPr lang="en-US" dirty="0"/>
              <a:t> </a:t>
            </a:r>
            <a:r>
              <a:rPr lang="en-US" dirty="0" err="1"/>
              <a:t>doluptia</a:t>
            </a:r>
            <a:r>
              <a:rPr lang="en-US" dirty="0"/>
              <a:t> </a:t>
            </a:r>
            <a:r>
              <a:rPr lang="en-US" dirty="0" err="1"/>
              <a:t>amus</a:t>
            </a:r>
            <a:r>
              <a:rPr lang="en-US" dirty="0"/>
              <a:t> </a:t>
            </a:r>
            <a:r>
              <a:rPr lang="en-US" dirty="0" err="1"/>
              <a:t>eaquia</a:t>
            </a:r>
            <a:r>
              <a:rPr lang="en-US" dirty="0"/>
              <a:t> </a:t>
            </a:r>
            <a:r>
              <a:rPr lang="en-US" dirty="0" err="1"/>
              <a:t>quia</a:t>
            </a:r>
            <a:r>
              <a:rPr lang="en-US" dirty="0"/>
              <a:t> quos </a:t>
            </a:r>
            <a:r>
              <a:rPr lang="en-US" dirty="0" err="1"/>
              <a:t>voloren</a:t>
            </a:r>
            <a:r>
              <a:rPr lang="en-US" dirty="0"/>
              <a:t> </a:t>
            </a:r>
            <a:r>
              <a:rPr lang="en-US" dirty="0" err="1"/>
              <a:t>isciminctem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nossinci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eium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voluptas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evenis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fuga</a:t>
            </a:r>
            <a:r>
              <a:rPr lang="en-US" dirty="0"/>
              <a:t>. Mi, </a:t>
            </a:r>
            <a:r>
              <a:rPr lang="en-US" dirty="0" err="1"/>
              <a:t>earitatem</a:t>
            </a:r>
            <a:r>
              <a:rPr lang="en-US" dirty="0"/>
              <a:t> </a:t>
            </a:r>
            <a:r>
              <a:rPr lang="en-US" dirty="0" err="1"/>
              <a:t>duciend</a:t>
            </a:r>
            <a:r>
              <a:rPr lang="en-US" dirty="0"/>
              <a:t> </a:t>
            </a:r>
            <a:r>
              <a:rPr lang="en-US" dirty="0" err="1"/>
              <a:t>iossitatur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mi, </a:t>
            </a:r>
            <a:r>
              <a:rPr lang="en-US" dirty="0" err="1"/>
              <a:t>offici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opti</a:t>
            </a:r>
            <a:r>
              <a:rPr lang="en-US" dirty="0"/>
              <a:t> </a:t>
            </a:r>
            <a:r>
              <a:rPr lang="en-US" dirty="0" err="1"/>
              <a:t>officim</a:t>
            </a:r>
            <a:r>
              <a:rPr lang="en-US" dirty="0"/>
              <a:t> </a:t>
            </a:r>
            <a:r>
              <a:rPr lang="en-US" dirty="0" err="1"/>
              <a:t>inullupient</a:t>
            </a:r>
            <a:r>
              <a:rPr lang="en-US" dirty="0"/>
              <a:t>, </a:t>
            </a:r>
            <a:r>
              <a:rPr lang="en-US" dirty="0" err="1"/>
              <a:t>omnima</a:t>
            </a:r>
            <a:r>
              <a:rPr lang="en-US" dirty="0"/>
              <a:t> </a:t>
            </a:r>
            <a:r>
              <a:rPr lang="en-US" dirty="0" err="1"/>
              <a:t>consectiurem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doluptatetus</a:t>
            </a:r>
            <a:r>
              <a:rPr lang="en-US" dirty="0"/>
              <a:t> am net </a:t>
            </a:r>
            <a:r>
              <a:rPr lang="en-US" dirty="0" err="1"/>
              <a:t>hilit</a:t>
            </a:r>
            <a:r>
              <a:rPr lang="en-US" dirty="0"/>
              <a:t> </a:t>
            </a:r>
            <a:r>
              <a:rPr lang="en-US" dirty="0" err="1"/>
              <a:t>quaeper</a:t>
            </a:r>
            <a:r>
              <a:rPr lang="en-US" dirty="0"/>
              <a:t> </a:t>
            </a:r>
            <a:r>
              <a:rPr lang="en-US" dirty="0" err="1"/>
              <a:t>ibusant</a:t>
            </a:r>
            <a:r>
              <a:rPr lang="en-US" dirty="0"/>
              <a:t> </a:t>
            </a:r>
            <a:r>
              <a:rPr lang="en-US" dirty="0" err="1"/>
              <a:t>ibusandam</a:t>
            </a:r>
            <a:r>
              <a:rPr lang="en-US" dirty="0"/>
              <a:t> </a:t>
            </a:r>
            <a:r>
              <a:rPr lang="en-US" dirty="0" err="1"/>
              <a:t>ipidias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pelenda</a:t>
            </a:r>
            <a:r>
              <a:rPr lang="en-US" dirty="0"/>
              <a:t> </a:t>
            </a:r>
            <a:r>
              <a:rPr lang="en-US" dirty="0" err="1"/>
              <a:t>dendem</a:t>
            </a:r>
            <a:r>
              <a:rPr lang="en-US" dirty="0"/>
              <a:t> </a:t>
            </a:r>
            <a:r>
              <a:rPr lang="en-US" dirty="0" err="1"/>
              <a:t>fuga</a:t>
            </a:r>
            <a:r>
              <a:rPr lang="en-US" dirty="0"/>
              <a:t>. </a:t>
            </a:r>
            <a:r>
              <a:rPr lang="en-US" dirty="0" err="1"/>
              <a:t>Lessum</a:t>
            </a:r>
            <a:r>
              <a:rPr lang="en-US" dirty="0"/>
              <a:t> con </a:t>
            </a:r>
            <a:r>
              <a:rPr lang="en-US" dirty="0" err="1"/>
              <a:t>natur</a:t>
            </a:r>
            <a:r>
              <a:rPr lang="en-US" dirty="0"/>
              <a:t>, </a:t>
            </a:r>
            <a:r>
              <a:rPr lang="en-US" dirty="0" err="1"/>
              <a:t>asperum</a:t>
            </a:r>
            <a:r>
              <a:rPr lang="en-US" dirty="0"/>
              <a:t> </a:t>
            </a:r>
            <a:r>
              <a:rPr lang="en-US" dirty="0" err="1"/>
              <a:t>quate</a:t>
            </a:r>
            <a:endParaRPr lang="en-US" dirty="0"/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3625851"/>
            <a:ext cx="3508176" cy="3076659"/>
          </a:xfrm>
        </p:spPr>
        <p:txBody>
          <a:bodyPr anchor="ctr">
            <a:normAutofit/>
          </a:bodyPr>
          <a:lstStyle>
            <a:lvl1pPr marL="0" indent="0" algn="just">
              <a:buNone/>
              <a:defRPr sz="1100" b="0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Cil</a:t>
            </a:r>
            <a:r>
              <a:rPr lang="en-US" dirty="0"/>
              <a:t> </a:t>
            </a:r>
            <a:r>
              <a:rPr lang="en-US" dirty="0" err="1"/>
              <a:t>ipis</a:t>
            </a:r>
            <a:r>
              <a:rPr lang="en-US" dirty="0"/>
              <a:t> </a:t>
            </a:r>
            <a:r>
              <a:rPr lang="en-US" dirty="0" err="1"/>
              <a:t>alitatur</a:t>
            </a:r>
            <a:r>
              <a:rPr lang="en-US" dirty="0"/>
              <a:t>? </a:t>
            </a:r>
            <a:r>
              <a:rPr lang="en-US" dirty="0" err="1"/>
              <a:t>Verit</a:t>
            </a:r>
            <a:r>
              <a:rPr lang="en-US" dirty="0"/>
              <a:t> ad </a:t>
            </a:r>
            <a:r>
              <a:rPr lang="en-US" dirty="0" err="1"/>
              <a:t>endit</a:t>
            </a:r>
            <a:r>
              <a:rPr lang="en-US" dirty="0"/>
              <a:t> </a:t>
            </a:r>
            <a:r>
              <a:rPr lang="en-US" dirty="0" err="1"/>
              <a:t>exerum</a:t>
            </a:r>
            <a:r>
              <a:rPr lang="en-US" dirty="0"/>
              <a:t> </a:t>
            </a:r>
            <a:r>
              <a:rPr lang="en-US" dirty="0" err="1"/>
              <a:t>dolorero</a:t>
            </a:r>
            <a:r>
              <a:rPr lang="en-US" dirty="0"/>
              <a:t> </a:t>
            </a:r>
            <a:r>
              <a:rPr lang="en-US" dirty="0" err="1"/>
              <a:t>ipsae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voluptati</a:t>
            </a:r>
            <a:r>
              <a:rPr lang="en-US" dirty="0"/>
              <a:t> </a:t>
            </a:r>
            <a:r>
              <a:rPr lang="en-US" dirty="0" err="1"/>
              <a:t>voluptae</a:t>
            </a:r>
            <a:r>
              <a:rPr lang="en-US" dirty="0"/>
              <a:t> </a:t>
            </a:r>
            <a:r>
              <a:rPr lang="en-US" dirty="0" err="1"/>
              <a:t>magnias</a:t>
            </a:r>
            <a:r>
              <a:rPr lang="en-US" dirty="0"/>
              <a:t> </a:t>
            </a:r>
            <a:r>
              <a:rPr lang="en-US" dirty="0" err="1"/>
              <a:t>dolesto</a:t>
            </a:r>
            <a:r>
              <a:rPr lang="en-US" dirty="0"/>
              <a:t> </a:t>
            </a:r>
            <a:r>
              <a:rPr lang="en-US" dirty="0" err="1"/>
              <a:t>taquame</a:t>
            </a:r>
            <a:r>
              <a:rPr lang="en-US" dirty="0"/>
              <a:t> </a:t>
            </a:r>
            <a:r>
              <a:rPr lang="en-US" dirty="0" err="1"/>
              <a:t>nihicium</a:t>
            </a:r>
            <a:r>
              <a:rPr lang="en-US" dirty="0"/>
              <a:t> </a:t>
            </a:r>
            <a:r>
              <a:rPr lang="en-US" dirty="0" err="1"/>
              <a:t>quasimin</a:t>
            </a:r>
            <a:r>
              <a:rPr lang="en-US" dirty="0"/>
              <a:t> </a:t>
            </a:r>
            <a:r>
              <a:rPr lang="en-US" dirty="0" err="1"/>
              <a:t>consed</a:t>
            </a:r>
            <a:r>
              <a:rPr lang="en-US" dirty="0"/>
              <a:t> mod </a:t>
            </a:r>
            <a:r>
              <a:rPr lang="en-US" dirty="0" err="1"/>
              <a:t>quisqui</a:t>
            </a:r>
            <a:r>
              <a:rPr lang="en-US" dirty="0"/>
              <a:t> </a:t>
            </a:r>
            <a:r>
              <a:rPr lang="en-US" dirty="0" err="1"/>
              <a:t>dolupta</a:t>
            </a:r>
            <a:r>
              <a:rPr lang="en-US" dirty="0"/>
              <a:t> </a:t>
            </a:r>
            <a:r>
              <a:rPr lang="en-US" dirty="0" err="1"/>
              <a:t>turepe</a:t>
            </a:r>
            <a:r>
              <a:rPr lang="en-US" dirty="0"/>
              <a:t> </a:t>
            </a:r>
            <a:r>
              <a:rPr lang="en-US" dirty="0" err="1"/>
              <a:t>volori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quidicatqui</a:t>
            </a:r>
            <a:r>
              <a:rPr lang="en-US" dirty="0"/>
              <a:t> </a:t>
            </a:r>
            <a:r>
              <a:rPr lang="en-US" dirty="0" err="1"/>
              <a:t>odigent</a:t>
            </a:r>
            <a:r>
              <a:rPr lang="en-US" dirty="0"/>
              <a:t> in con </a:t>
            </a:r>
            <a:r>
              <a:rPr lang="en-US" dirty="0" err="1"/>
              <a:t>consequodiae</a:t>
            </a:r>
            <a:r>
              <a:rPr lang="en-US" dirty="0"/>
              <a:t> cum et </a:t>
            </a:r>
            <a:r>
              <a:rPr lang="en-US" dirty="0" err="1"/>
              <a:t>faccaec</a:t>
            </a:r>
            <a:r>
              <a:rPr lang="en-US" dirty="0"/>
              <a:t> </a:t>
            </a:r>
            <a:r>
              <a:rPr lang="en-US" dirty="0" err="1"/>
              <a:t>totatur</a:t>
            </a:r>
            <a:r>
              <a:rPr lang="en-US" dirty="0"/>
              <a:t> </a:t>
            </a:r>
            <a:r>
              <a:rPr lang="en-US" dirty="0" err="1"/>
              <a:t>epudanimodis</a:t>
            </a:r>
            <a:r>
              <a:rPr lang="en-US" dirty="0"/>
              <a:t> et </a:t>
            </a:r>
            <a:r>
              <a:rPr lang="en-US" dirty="0" err="1"/>
              <a:t>iliquis</a:t>
            </a:r>
            <a:r>
              <a:rPr lang="en-US" dirty="0"/>
              <a:t> </a:t>
            </a:r>
            <a:r>
              <a:rPr lang="en-US" dirty="0" err="1"/>
              <a:t>estetur</a:t>
            </a:r>
            <a:r>
              <a:rPr lang="en-US" dirty="0"/>
              <a:t> </a:t>
            </a:r>
            <a:r>
              <a:rPr lang="en-US" dirty="0" err="1"/>
              <a:t>audisci</a:t>
            </a:r>
            <a:r>
              <a:rPr lang="en-US" dirty="0"/>
              <a:t> </a:t>
            </a:r>
            <a:r>
              <a:rPr lang="en-US" dirty="0" err="1"/>
              <a:t>destia</a:t>
            </a:r>
            <a:r>
              <a:rPr lang="en-US" dirty="0"/>
              <a:t> </a:t>
            </a:r>
            <a:r>
              <a:rPr lang="en-US" dirty="0" err="1"/>
              <a:t>sequia</a:t>
            </a:r>
            <a:r>
              <a:rPr lang="en-US" dirty="0"/>
              <a:t> </a:t>
            </a:r>
            <a:r>
              <a:rPr lang="en-US" dirty="0" err="1"/>
              <a:t>conecae</a:t>
            </a:r>
            <a:r>
              <a:rPr lang="en-US" dirty="0"/>
              <a:t> </a:t>
            </a:r>
            <a:r>
              <a:rPr lang="en-US" dirty="0" err="1"/>
              <a:t>sequassin</a:t>
            </a:r>
            <a:r>
              <a:rPr lang="en-US" dirty="0"/>
              <a:t> </a:t>
            </a:r>
            <a:r>
              <a:rPr lang="en-US" dirty="0" err="1"/>
              <a:t>rem</a:t>
            </a:r>
            <a:r>
              <a:rPr lang="en-US" dirty="0"/>
              <a:t> et quam </a:t>
            </a:r>
            <a:r>
              <a:rPr lang="en-US" dirty="0" err="1"/>
              <a:t>vellaborum</a:t>
            </a:r>
            <a:r>
              <a:rPr lang="en-US" dirty="0"/>
              <a:t> </a:t>
            </a:r>
            <a:r>
              <a:rPr lang="en-US" dirty="0" err="1"/>
              <a:t>fuga</a:t>
            </a:r>
            <a:r>
              <a:rPr lang="en-US" dirty="0"/>
              <a:t>. As </a:t>
            </a:r>
            <a:r>
              <a:rPr lang="en-US" dirty="0" err="1"/>
              <a:t>excessit</a:t>
            </a:r>
            <a:r>
              <a:rPr lang="en-US" dirty="0"/>
              <a:t> </a:t>
            </a:r>
            <a:r>
              <a:rPr lang="en-US" dirty="0" err="1"/>
              <a:t>harita</a:t>
            </a:r>
            <a:r>
              <a:rPr lang="en-US" dirty="0"/>
              <a:t> </a:t>
            </a:r>
            <a:r>
              <a:rPr lang="en-US" dirty="0" err="1"/>
              <a:t>sapienis</a:t>
            </a:r>
            <a:r>
              <a:rPr lang="en-US" dirty="0"/>
              <a:t> </a:t>
            </a:r>
            <a:r>
              <a:rPr lang="en-US" dirty="0" err="1"/>
              <a:t>rerspie</a:t>
            </a:r>
            <a:r>
              <a:rPr lang="en-US" dirty="0"/>
              <a:t> </a:t>
            </a:r>
            <a:r>
              <a:rPr lang="en-US" dirty="0" err="1"/>
              <a:t>nditistrum</a:t>
            </a:r>
            <a:r>
              <a:rPr lang="en-US" dirty="0"/>
              <a:t>, </a:t>
            </a:r>
            <a:r>
              <a:rPr lang="en-US" dirty="0" err="1"/>
              <a:t>commos</a:t>
            </a:r>
            <a:r>
              <a:rPr lang="en-US" dirty="0"/>
              <a:t> non </a:t>
            </a:r>
            <a:r>
              <a:rPr lang="en-US" dirty="0" err="1"/>
              <a:t>prat</a:t>
            </a:r>
            <a:r>
              <a:rPr lang="en-US" dirty="0"/>
              <a:t> re </a:t>
            </a:r>
            <a:r>
              <a:rPr lang="en-US" dirty="0" err="1"/>
              <a:t>perferc</a:t>
            </a:r>
            <a:r>
              <a:rPr lang="en-US" dirty="0"/>
              <a:t> </a:t>
            </a:r>
            <a:r>
              <a:rPr lang="en-US" dirty="0" err="1"/>
              <a:t>hilibusdant</a:t>
            </a:r>
            <a:r>
              <a:rPr lang="en-US" dirty="0"/>
              <a:t> </a:t>
            </a:r>
            <a:r>
              <a:rPr lang="en-US" dirty="0" err="1"/>
              <a:t>laccum</a:t>
            </a:r>
            <a:r>
              <a:rPr lang="en-US" dirty="0"/>
              <a:t>, </a:t>
            </a:r>
            <a:r>
              <a:rPr lang="en-US" dirty="0" err="1"/>
              <a:t>sumquam</a:t>
            </a:r>
            <a:r>
              <a:rPr lang="en-US" dirty="0"/>
              <a:t> am, </a:t>
            </a:r>
            <a:r>
              <a:rPr lang="en-US" dirty="0" err="1"/>
              <a:t>ulpa</a:t>
            </a:r>
            <a:r>
              <a:rPr lang="en-US" dirty="0"/>
              <a:t> </a:t>
            </a:r>
            <a:r>
              <a:rPr lang="en-US" dirty="0" err="1"/>
              <a:t>dolest</a:t>
            </a:r>
            <a:r>
              <a:rPr lang="en-US" dirty="0"/>
              <a:t>, </a:t>
            </a:r>
            <a:r>
              <a:rPr lang="en-US" dirty="0" err="1"/>
              <a:t>iliquatur</a:t>
            </a:r>
            <a:r>
              <a:rPr lang="en-US" dirty="0"/>
              <a:t>?</a:t>
            </a:r>
          </a:p>
          <a:p>
            <a:pPr lvl="0"/>
            <a:r>
              <a:rPr lang="en-US" dirty="0" err="1"/>
              <a:t>Fuga</a:t>
            </a:r>
            <a:r>
              <a:rPr lang="en-US" dirty="0"/>
              <a:t>. </a:t>
            </a:r>
            <a:r>
              <a:rPr lang="en-US" dirty="0" err="1"/>
              <a:t>Haribus</a:t>
            </a:r>
            <a:r>
              <a:rPr lang="en-US" dirty="0"/>
              <a:t>. Sum </a:t>
            </a:r>
            <a:r>
              <a:rPr lang="en-US" dirty="0" err="1"/>
              <a:t>simusam</a:t>
            </a:r>
            <a:r>
              <a:rPr lang="en-US" dirty="0"/>
              <a:t> at et ex </a:t>
            </a:r>
            <a:r>
              <a:rPr lang="en-US" dirty="0" err="1"/>
              <a:t>entotatiae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volorem</a:t>
            </a:r>
            <a:r>
              <a:rPr lang="en-US" dirty="0"/>
              <a:t> </a:t>
            </a:r>
            <a:r>
              <a:rPr lang="en-US" dirty="0" err="1"/>
              <a:t>doluptia</a:t>
            </a:r>
            <a:r>
              <a:rPr lang="en-US" dirty="0"/>
              <a:t> </a:t>
            </a:r>
            <a:r>
              <a:rPr lang="en-US" dirty="0" err="1"/>
              <a:t>amus</a:t>
            </a:r>
            <a:r>
              <a:rPr lang="en-US" dirty="0"/>
              <a:t> </a:t>
            </a:r>
            <a:r>
              <a:rPr lang="en-US" dirty="0" err="1"/>
              <a:t>eaquia</a:t>
            </a:r>
            <a:r>
              <a:rPr lang="en-US" dirty="0"/>
              <a:t> </a:t>
            </a:r>
            <a:r>
              <a:rPr lang="en-US" dirty="0" err="1"/>
              <a:t>quia</a:t>
            </a:r>
            <a:r>
              <a:rPr lang="en-US" dirty="0"/>
              <a:t> quos </a:t>
            </a:r>
            <a:r>
              <a:rPr lang="en-US" dirty="0" err="1"/>
              <a:t>voloren</a:t>
            </a:r>
            <a:r>
              <a:rPr lang="en-US" dirty="0"/>
              <a:t> </a:t>
            </a:r>
            <a:r>
              <a:rPr lang="en-US" dirty="0" err="1"/>
              <a:t>isciminctem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autem</a:t>
            </a:r>
            <a:r>
              <a:rPr lang="en-US" dirty="0"/>
              <a:t> </a:t>
            </a:r>
            <a:r>
              <a:rPr lang="en-US" dirty="0" err="1"/>
              <a:t>nossinci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eium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voluptas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evenis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fuga</a:t>
            </a:r>
            <a:r>
              <a:rPr lang="en-US" dirty="0"/>
              <a:t>. Mi, </a:t>
            </a:r>
            <a:r>
              <a:rPr lang="en-US" dirty="0" err="1"/>
              <a:t>earitatem</a:t>
            </a:r>
            <a:r>
              <a:rPr lang="en-US" dirty="0"/>
              <a:t> </a:t>
            </a:r>
            <a:r>
              <a:rPr lang="en-US" dirty="0" err="1"/>
              <a:t>duciend</a:t>
            </a:r>
            <a:r>
              <a:rPr lang="en-US" dirty="0"/>
              <a:t> </a:t>
            </a:r>
            <a:r>
              <a:rPr lang="en-US" dirty="0" err="1"/>
              <a:t>iossitatur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mi, </a:t>
            </a:r>
            <a:r>
              <a:rPr lang="en-US" dirty="0" err="1"/>
              <a:t>offici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opti</a:t>
            </a:r>
            <a:r>
              <a:rPr lang="en-US" dirty="0"/>
              <a:t> </a:t>
            </a:r>
            <a:r>
              <a:rPr lang="en-US" dirty="0" err="1"/>
              <a:t>officim</a:t>
            </a:r>
            <a:r>
              <a:rPr lang="en-US" dirty="0"/>
              <a:t> </a:t>
            </a:r>
            <a:r>
              <a:rPr lang="en-US" dirty="0" err="1"/>
              <a:t>inullupient</a:t>
            </a:r>
            <a:r>
              <a:rPr lang="en-US" dirty="0"/>
              <a:t>, </a:t>
            </a:r>
            <a:r>
              <a:rPr lang="en-US" dirty="0" err="1"/>
              <a:t>omnima</a:t>
            </a:r>
            <a:r>
              <a:rPr lang="en-US" dirty="0"/>
              <a:t> </a:t>
            </a:r>
            <a:r>
              <a:rPr lang="en-US" dirty="0" err="1"/>
              <a:t>consectiurem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doluptatetus</a:t>
            </a:r>
            <a:r>
              <a:rPr lang="en-US" dirty="0"/>
              <a:t> am net </a:t>
            </a:r>
            <a:r>
              <a:rPr lang="en-US" dirty="0" err="1"/>
              <a:t>hilit</a:t>
            </a:r>
            <a:r>
              <a:rPr lang="en-US" dirty="0"/>
              <a:t> </a:t>
            </a:r>
            <a:r>
              <a:rPr lang="en-US" dirty="0" err="1"/>
              <a:t>quaeper</a:t>
            </a:r>
            <a:r>
              <a:rPr lang="en-US" dirty="0"/>
              <a:t> </a:t>
            </a:r>
            <a:r>
              <a:rPr lang="en-US" dirty="0" err="1"/>
              <a:t>ibusant</a:t>
            </a:r>
            <a:r>
              <a:rPr lang="en-US" dirty="0"/>
              <a:t> </a:t>
            </a:r>
            <a:r>
              <a:rPr lang="en-US" dirty="0" err="1"/>
              <a:t>ibusandam</a:t>
            </a:r>
            <a:r>
              <a:rPr lang="en-US" dirty="0"/>
              <a:t> </a:t>
            </a:r>
            <a:r>
              <a:rPr lang="en-US" dirty="0" err="1"/>
              <a:t>ipidias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pelenda</a:t>
            </a:r>
            <a:r>
              <a:rPr lang="en-US" dirty="0"/>
              <a:t> </a:t>
            </a:r>
            <a:r>
              <a:rPr lang="en-US" dirty="0" err="1"/>
              <a:t>dendem</a:t>
            </a:r>
            <a:r>
              <a:rPr lang="en-US" dirty="0"/>
              <a:t> </a:t>
            </a:r>
            <a:r>
              <a:rPr lang="en-US" dirty="0" err="1"/>
              <a:t>fuga</a:t>
            </a:r>
            <a:r>
              <a:rPr lang="en-US" dirty="0"/>
              <a:t>. </a:t>
            </a:r>
            <a:r>
              <a:rPr lang="en-US" dirty="0" err="1"/>
              <a:t>Lessum</a:t>
            </a:r>
            <a:r>
              <a:rPr lang="en-US" dirty="0"/>
              <a:t> con </a:t>
            </a:r>
            <a:r>
              <a:rPr lang="en-US" dirty="0" err="1"/>
              <a:t>natur</a:t>
            </a:r>
            <a:r>
              <a:rPr lang="en-US" dirty="0"/>
              <a:t>, </a:t>
            </a:r>
            <a:r>
              <a:rPr lang="en-US" dirty="0" err="1"/>
              <a:t>asperum</a:t>
            </a:r>
            <a:r>
              <a:rPr lang="en-US" dirty="0"/>
              <a:t> </a:t>
            </a:r>
            <a:r>
              <a:rPr lang="en-US" dirty="0" err="1"/>
              <a:t>quate</a:t>
            </a:r>
            <a:endParaRPr lang="en-US" dirty="0"/>
          </a:p>
        </p:txBody>
      </p:sp>
      <p:pic>
        <p:nvPicPr>
          <p:cNvPr id="28" name="Picture 27" descr="Theme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331913" y="9079347"/>
            <a:ext cx="4956175" cy="342900"/>
          </a:xfrm>
          <a:prstGeom prst="rect">
            <a:avLst/>
          </a:prstGeom>
        </p:spPr>
      </p:pic>
      <p:sp>
        <p:nvSpPr>
          <p:cNvPr id="30" name="TextBox 29"/>
          <p:cNvSpPr txBox="1"/>
          <p:nvPr userDrawn="1"/>
        </p:nvSpPr>
        <p:spPr>
          <a:xfrm>
            <a:off x="127649" y="9488787"/>
            <a:ext cx="7517102" cy="453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solidFill>
                  <a:srgbClr val="FFFFFF"/>
                </a:solidFill>
                <a:latin typeface="Arial"/>
                <a:cs typeface="Arial"/>
              </a:rPr>
              <a:t>Dr. Monica Johnson Taylor,</a:t>
            </a:r>
            <a:r>
              <a:rPr lang="en-US" sz="1000" b="1" baseline="0" dirty="0">
                <a:solidFill>
                  <a:srgbClr val="FFFFFF"/>
                </a:solidFill>
                <a:latin typeface="Arial"/>
                <a:cs typeface="Arial"/>
              </a:rPr>
              <a:t> President</a:t>
            </a:r>
          </a:p>
          <a:p>
            <a:pPr algn="ctr">
              <a:spcAft>
                <a:spcPts val="3000"/>
              </a:spcAft>
            </a:pPr>
            <a:r>
              <a:rPr lang="en-US" sz="800" kern="1200" cap="all" dirty="0">
                <a:solidFill>
                  <a:srgbClr val="FFFFFF"/>
                </a:solidFill>
                <a:latin typeface="Arial"/>
                <a:ea typeface="+mn-ea"/>
                <a:cs typeface="Arial"/>
              </a:rPr>
              <a:t>Philadelphia</a:t>
            </a:r>
            <a:r>
              <a:rPr lang="en-US" sz="800" cap="all" dirty="0">
                <a:solidFill>
                  <a:srgbClr val="FFFFFF"/>
                </a:solidFill>
                <a:latin typeface="Arial"/>
                <a:cs typeface="Arial"/>
              </a:rPr>
              <a:t> Alumnae Chapter   |   </a:t>
            </a:r>
            <a:r>
              <a:rPr lang="en-US" sz="800" b="0" cap="all" dirty="0">
                <a:solidFill>
                  <a:srgbClr val="FFFFFF"/>
                </a:solidFill>
                <a:latin typeface="Arial"/>
                <a:cs typeface="Arial"/>
              </a:rPr>
              <a:t>Delta Sigma Theta Sorority, Inc.   </a:t>
            </a:r>
            <a:r>
              <a:rPr lang="en-US" sz="800" dirty="0">
                <a:solidFill>
                  <a:srgbClr val="FFFFFF"/>
                </a:solidFill>
                <a:latin typeface="Arial"/>
                <a:cs typeface="Arial"/>
              </a:rPr>
              <a:t>|   </a:t>
            </a:r>
            <a:r>
              <a:rPr lang="en-US" sz="800" cap="all" dirty="0">
                <a:solidFill>
                  <a:srgbClr val="FFFFFF"/>
                </a:solidFill>
                <a:latin typeface="Arial"/>
                <a:cs typeface="Arial"/>
              </a:rPr>
              <a:t>Chartered in 1927   |   </a:t>
            </a:r>
            <a:r>
              <a:rPr lang="en-US" sz="800" dirty="0">
                <a:solidFill>
                  <a:srgbClr val="FFFFFF"/>
                </a:solidFill>
                <a:latin typeface="Arial"/>
                <a:cs typeface="Arial"/>
              </a:rPr>
              <a:t>P.O. BOX 7496   |   </a:t>
            </a:r>
            <a:r>
              <a:rPr lang="en-US" sz="800" cap="all" dirty="0">
                <a:solidFill>
                  <a:srgbClr val="FFFFFF"/>
                </a:solidFill>
                <a:latin typeface="Arial"/>
                <a:cs typeface="Arial"/>
              </a:rPr>
              <a:t>Philadelphia, PA 19101</a:t>
            </a:r>
            <a:endParaRPr lang="en-US" sz="800" dirty="0">
              <a:solidFill>
                <a:srgbClr val="FFFFFF"/>
              </a:solidFill>
            </a:endParaRPr>
          </a:p>
        </p:txBody>
      </p:sp>
      <p:pic>
        <p:nvPicPr>
          <p:cNvPr id="17" name="Picture 16" descr="DeltaSigmaTheta2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437640" y="568310"/>
            <a:ext cx="6093460" cy="16052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D047C-ABE4-0A42-AD06-97B0E88903B3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E4B62-76AB-2146-BCCC-5413D39B22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itle 115"/>
          <p:cNvSpPr>
            <a:spLocks noGrp="1"/>
          </p:cNvSpPr>
          <p:nvPr>
            <p:ph type="title"/>
          </p:nvPr>
        </p:nvSpPr>
        <p:spPr>
          <a:xfrm>
            <a:off x="1437640" y="893437"/>
            <a:ext cx="6080760" cy="502824"/>
          </a:xfrm>
        </p:spPr>
        <p:txBody>
          <a:bodyPr>
            <a:no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14</a:t>
            </a:r>
            <a:r>
              <a:rPr lang="en-US" sz="1400" baseline="30000" dirty="0">
                <a:solidFill>
                  <a:srgbClr val="C00000"/>
                </a:solidFill>
              </a:rPr>
              <a:t>th</a:t>
            </a:r>
            <a:r>
              <a:rPr lang="en-US" sz="1400" dirty="0">
                <a:solidFill>
                  <a:srgbClr val="C00000"/>
                </a:solidFill>
              </a:rPr>
              <a:t> Annual Juanita Kidd Stout</a:t>
            </a:r>
            <a:br>
              <a:rPr lang="en-US" sz="1400" dirty="0">
                <a:solidFill>
                  <a:srgbClr val="C00000"/>
                </a:solidFill>
              </a:rPr>
            </a:br>
            <a:r>
              <a:rPr lang="en-US" sz="1400" dirty="0">
                <a:solidFill>
                  <a:srgbClr val="C00000"/>
                </a:solidFill>
              </a:rPr>
              <a:t> Financial Empowerment EXPO</a:t>
            </a:r>
          </a:p>
        </p:txBody>
      </p:sp>
      <p:sp>
        <p:nvSpPr>
          <p:cNvPr id="117" name="Text Placeholder 116"/>
          <p:cNvSpPr>
            <a:spLocks noGrp="1"/>
          </p:cNvSpPr>
          <p:nvPr>
            <p:ph type="body" sz="quarter" idx="3"/>
          </p:nvPr>
        </p:nvSpPr>
        <p:spPr>
          <a:xfrm>
            <a:off x="3886200" y="1562100"/>
            <a:ext cx="3632200" cy="2063751"/>
          </a:xfrm>
        </p:spPr>
        <p:txBody>
          <a:bodyPr>
            <a:normAutofit/>
          </a:bodyPr>
          <a:lstStyle/>
          <a:p>
            <a:r>
              <a:rPr lang="en-US" i="1" dirty="0">
                <a:latin typeface="Constantia" panose="02030602050306030303" pitchFamily="18" charset="0"/>
              </a:rPr>
              <a:t>“Come with a Vision, Leave with a Plan”</a:t>
            </a:r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53" y="1410829"/>
            <a:ext cx="2973872" cy="2215022"/>
          </a:xfrm>
        </p:spPr>
      </p:pic>
      <p:sp>
        <p:nvSpPr>
          <p:cNvPr id="120" name="Text Placeholder 119"/>
          <p:cNvSpPr>
            <a:spLocks noGrp="1"/>
          </p:cNvSpPr>
          <p:nvPr>
            <p:ph type="body" sz="quarter" idx="14"/>
          </p:nvPr>
        </p:nvSpPr>
        <p:spPr>
          <a:xfrm>
            <a:off x="254000" y="7283450"/>
            <a:ext cx="7264400" cy="877796"/>
          </a:xfrm>
        </p:spPr>
        <p:txBody>
          <a:bodyPr>
            <a:normAutofit/>
          </a:bodyPr>
          <a:lstStyle/>
          <a:p>
            <a:pPr algn="ctr"/>
            <a:r>
              <a:rPr lang="en-US" sz="1600" dirty="0">
                <a:solidFill>
                  <a:srgbClr val="B70000"/>
                </a:solidFill>
                <a:latin typeface="Constantia" panose="02030602050306030303" pitchFamily="18" charset="0"/>
              </a:rPr>
              <a:t>For more information, </a:t>
            </a:r>
          </a:p>
          <a:p>
            <a:pPr algn="ctr"/>
            <a:r>
              <a:rPr lang="en-US" sz="1600" dirty="0">
                <a:solidFill>
                  <a:srgbClr val="B70000"/>
                </a:solidFill>
                <a:latin typeface="Constantia" panose="02030602050306030303" pitchFamily="18" charset="0"/>
              </a:rPr>
              <a:t>please email jks@phillyalumnae-dst.org or visit www.phillyalumnae-dst.org</a:t>
            </a:r>
          </a:p>
        </p:txBody>
      </p:sp>
      <p:sp>
        <p:nvSpPr>
          <p:cNvPr id="122" name="Text Placeholder 121"/>
          <p:cNvSpPr>
            <a:spLocks noGrp="1"/>
          </p:cNvSpPr>
          <p:nvPr>
            <p:ph type="body" sz="quarter" idx="16"/>
          </p:nvPr>
        </p:nvSpPr>
        <p:spPr>
          <a:xfrm>
            <a:off x="4591050" y="3871132"/>
            <a:ext cx="2940050" cy="2831378"/>
          </a:xfrm>
        </p:spPr>
        <p:txBody>
          <a:bodyPr>
            <a:normAutofit fontScale="92500"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Constantia" panose="02030602050306030303" pitchFamily="18" charset="0"/>
              </a:rPr>
              <a:t>Join us!</a:t>
            </a:r>
          </a:p>
          <a:p>
            <a:pPr algn="ctr"/>
            <a:endParaRPr lang="en-US" sz="14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Sat., </a:t>
            </a:r>
            <a:r>
              <a:rPr lang="en-US" sz="2400" b="1" dirty="0">
                <a:solidFill>
                  <a:srgbClr val="C00000"/>
                </a:solidFill>
                <a:latin typeface="Constantia" panose="02030602050306030303" pitchFamily="18" charset="0"/>
              </a:rPr>
              <a:t>April 8, 2017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  <a:latin typeface="Constantia" panose="02030602050306030303" pitchFamily="18" charset="0"/>
              </a:rPr>
              <a:t>9:00 a.m. – 1:00 p.m.</a:t>
            </a:r>
          </a:p>
          <a:p>
            <a:pPr algn="ctr"/>
            <a:endParaRPr lang="en-US" sz="1400" b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ctr"/>
            <a:r>
              <a:rPr lang="en-US" sz="1400" b="1" dirty="0">
                <a:solidFill>
                  <a:srgbClr val="C00000"/>
                </a:solidFill>
                <a:latin typeface="Constantia" panose="02030602050306030303" pitchFamily="18" charset="0"/>
              </a:rPr>
              <a:t>Universal </a:t>
            </a:r>
            <a:r>
              <a:rPr lang="en-US" sz="1400" b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Audenried </a:t>
            </a:r>
            <a:r>
              <a:rPr lang="en-US" sz="1400" b="1" dirty="0">
                <a:solidFill>
                  <a:srgbClr val="C00000"/>
                </a:solidFill>
                <a:latin typeface="Constantia" panose="02030602050306030303" pitchFamily="18" charset="0"/>
              </a:rPr>
              <a:t>Charter </a:t>
            </a:r>
          </a:p>
          <a:p>
            <a:pPr algn="ctr"/>
            <a:r>
              <a:rPr lang="en-US" sz="1400" b="1" dirty="0">
                <a:solidFill>
                  <a:srgbClr val="C00000"/>
                </a:solidFill>
                <a:latin typeface="Constantia" panose="02030602050306030303" pitchFamily="18" charset="0"/>
              </a:rPr>
              <a:t>High School</a:t>
            </a:r>
          </a:p>
          <a:p>
            <a:pPr algn="ctr"/>
            <a:r>
              <a:rPr lang="en-US" sz="1400" b="1" dirty="0">
                <a:solidFill>
                  <a:srgbClr val="C00000"/>
                </a:solidFill>
                <a:latin typeface="Constantia" panose="02030602050306030303" pitchFamily="18" charset="0"/>
              </a:rPr>
              <a:t>3301 Tasker Street</a:t>
            </a:r>
          </a:p>
          <a:p>
            <a:pPr algn="ctr"/>
            <a:r>
              <a:rPr lang="en-US" sz="1400" b="1" dirty="0">
                <a:solidFill>
                  <a:srgbClr val="C00000"/>
                </a:solidFill>
                <a:latin typeface="Constantia" panose="02030602050306030303" pitchFamily="18" charset="0"/>
              </a:rPr>
              <a:t>Philadelphia, PA 19145</a:t>
            </a:r>
          </a:p>
          <a:p>
            <a:endParaRPr lang="en-US" dirty="0"/>
          </a:p>
        </p:txBody>
      </p:sp>
      <p:sp>
        <p:nvSpPr>
          <p:cNvPr id="13" name="Text Placeholder 121"/>
          <p:cNvSpPr>
            <a:spLocks noGrp="1"/>
          </p:cNvSpPr>
          <p:nvPr>
            <p:ph type="body" sz="quarter" idx="16"/>
          </p:nvPr>
        </p:nvSpPr>
        <p:spPr>
          <a:xfrm>
            <a:off x="254000" y="4306023"/>
            <a:ext cx="4441825" cy="239648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  <a:latin typeface="Constantia" panose="02030602050306030303" pitchFamily="18" charset="0"/>
              </a:rPr>
              <a:t>This annual event </a:t>
            </a:r>
            <a:r>
              <a:rPr lang="en-US" sz="1600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gives youth and adults important </a:t>
            </a:r>
            <a:r>
              <a:rPr lang="en-US" sz="1600" dirty="0">
                <a:solidFill>
                  <a:srgbClr val="C00000"/>
                </a:solidFill>
                <a:latin typeface="Constantia" panose="02030602050306030303" pitchFamily="18" charset="0"/>
              </a:rPr>
              <a:t>information to strengthen their financial foundation! </a:t>
            </a:r>
            <a:endParaRPr lang="en-US" sz="1600" dirty="0" smtClean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ctr"/>
            <a:endParaRPr lang="en-US" sz="1600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l"/>
            <a:r>
              <a:rPr lang="en-US" sz="1600" dirty="0">
                <a:solidFill>
                  <a:srgbClr val="C00000"/>
                </a:solidFill>
                <a:latin typeface="Constantia" panose="02030602050306030303" pitchFamily="18" charset="0"/>
              </a:rPr>
              <a:t>Highlights include</a:t>
            </a:r>
            <a:r>
              <a:rPr lang="en-US" sz="1600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:</a:t>
            </a:r>
            <a:endParaRPr lang="en-US" sz="1500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marL="285750" indent="-285750" algn="l">
              <a:buFont typeface="Symbol" panose="05050102010706020507" pitchFamily="18" charset="2"/>
              <a:buChar char="D"/>
            </a:pPr>
            <a:r>
              <a:rPr lang="en-US" sz="1500" b="1" i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Keynote address by legendary songwriter and entrepreneur Kenneth Gamble</a:t>
            </a:r>
            <a:endParaRPr lang="en-US" sz="1500" b="1" i="1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marL="285750" indent="-285750" algn="l">
              <a:buFont typeface="Symbol" panose="05050102010706020507" pitchFamily="18" charset="2"/>
              <a:buChar char="D"/>
            </a:pPr>
            <a:r>
              <a:rPr lang="en-US" sz="1500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Continental </a:t>
            </a:r>
            <a:r>
              <a:rPr lang="en-US" sz="1500" dirty="0">
                <a:solidFill>
                  <a:srgbClr val="C00000"/>
                </a:solidFill>
                <a:latin typeface="Constantia" panose="02030602050306030303" pitchFamily="18" charset="0"/>
              </a:rPr>
              <a:t>Breakfast </a:t>
            </a:r>
            <a:r>
              <a:rPr lang="en-US" sz="1500" i="1" dirty="0">
                <a:solidFill>
                  <a:srgbClr val="C00000"/>
                </a:solidFill>
                <a:latin typeface="Constantia" panose="02030602050306030303" pitchFamily="18" charset="0"/>
              </a:rPr>
              <a:t>	</a:t>
            </a:r>
          </a:p>
          <a:p>
            <a:pPr marL="285750" indent="-285750">
              <a:buFont typeface="Symbol" panose="05050102010706020507" pitchFamily="18" charset="2"/>
              <a:buChar char="D"/>
            </a:pPr>
            <a:r>
              <a:rPr lang="en-US" sz="1500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Small </a:t>
            </a:r>
            <a:r>
              <a:rPr lang="en-US" sz="1500" dirty="0">
                <a:solidFill>
                  <a:srgbClr val="C00000"/>
                </a:solidFill>
                <a:latin typeface="Constantia" panose="02030602050306030303" pitchFamily="18" charset="0"/>
              </a:rPr>
              <a:t>Business Start-up </a:t>
            </a:r>
            <a:r>
              <a:rPr lang="en-US" sz="1500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Information</a:t>
            </a:r>
          </a:p>
          <a:p>
            <a:pPr marL="285750" indent="-285750">
              <a:buFont typeface="Symbol" panose="05050102010706020507" pitchFamily="18" charset="2"/>
              <a:buChar char="D"/>
            </a:pPr>
            <a:r>
              <a:rPr lang="en-US" sz="1500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Entrepreneurs Showcase </a:t>
            </a:r>
            <a:endParaRPr lang="en-US" sz="1500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ctr"/>
            <a:endParaRPr lang="en-US" sz="1400" dirty="0">
              <a:solidFill>
                <a:srgbClr val="C00000"/>
              </a:solidFill>
              <a:latin typeface="Constantia" panose="02030602050306030303" pitchFamily="18" charset="0"/>
            </a:endParaRPr>
          </a:p>
          <a:p>
            <a:pPr algn="ctr"/>
            <a:r>
              <a:rPr lang="en-US" sz="1400" dirty="0">
                <a:solidFill>
                  <a:srgbClr val="C00000"/>
                </a:solidFill>
                <a:latin typeface="Constantia" panose="02030602050306030303" pitchFamily="18" charset="0"/>
              </a:rPr>
              <a:t>*** On-site registration </a:t>
            </a:r>
            <a:r>
              <a:rPr lang="en-US" sz="1400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and breakfast begin </a:t>
            </a:r>
            <a:r>
              <a:rPr lang="en-US" sz="1400" dirty="0">
                <a:solidFill>
                  <a:srgbClr val="C00000"/>
                </a:solidFill>
                <a:latin typeface="Constantia" panose="02030602050306030303" pitchFamily="18" charset="0"/>
              </a:rPr>
              <a:t>at 8:15 a.m. ***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1498" y="6853503"/>
            <a:ext cx="70794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i="1" dirty="0">
                <a:latin typeface="Constantia" panose="02030602050306030303" pitchFamily="18" charset="0"/>
              </a:rPr>
              <a:t>No charge for youth in grades 5 – 12; Adults 18 &amp; over must pay a $5 registration fee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153" y="3599077"/>
            <a:ext cx="2973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Kenneth Gamble</a:t>
            </a:r>
          </a:p>
          <a:p>
            <a:pPr algn="ctr"/>
            <a:r>
              <a:rPr lang="en-US" sz="1200" i="1" dirty="0" smtClean="0">
                <a:solidFill>
                  <a:srgbClr val="C00000"/>
                </a:solidFill>
                <a:latin typeface="Constantia" panose="02030602050306030303" pitchFamily="18" charset="0"/>
              </a:rPr>
              <a:t>Founder/Chairman, Universal Companies</a:t>
            </a:r>
          </a:p>
        </p:txBody>
      </p:sp>
    </p:spTree>
    <p:extLst>
      <p:ext uri="{BB962C8B-B14F-4D97-AF65-F5344CB8AC3E}">
        <p14:creationId xmlns:p14="http://schemas.microsoft.com/office/powerpoint/2010/main" val="2914830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110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Constantia</vt:lpstr>
      <vt:lpstr>Edwardian Script ITC</vt:lpstr>
      <vt:lpstr>Symbol</vt:lpstr>
      <vt:lpstr>Office Theme</vt:lpstr>
      <vt:lpstr>14th Annual Juanita Kidd Stout  Financial Empowerment EXPO</vt:lpstr>
    </vt:vector>
  </TitlesOfParts>
  <Company>Oni Nicole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Diona Waller</dc:creator>
  <cp:lastModifiedBy>Tiana Phillips</cp:lastModifiedBy>
  <cp:revision>14</cp:revision>
  <dcterms:created xsi:type="dcterms:W3CDTF">2016-12-28T22:41:29Z</dcterms:created>
  <dcterms:modified xsi:type="dcterms:W3CDTF">2017-03-01T21:05:44Z</dcterms:modified>
</cp:coreProperties>
</file>